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14"/>
  </p:handoutMasterIdLst>
  <p:sldIdLst>
    <p:sldId id="279" r:id="rId2"/>
    <p:sldId id="280" r:id="rId3"/>
    <p:sldId id="301" r:id="rId4"/>
    <p:sldId id="282" r:id="rId5"/>
    <p:sldId id="283" r:id="rId6"/>
    <p:sldId id="284" r:id="rId7"/>
    <p:sldId id="286" r:id="rId8"/>
    <p:sldId id="288" r:id="rId9"/>
    <p:sldId id="289" r:id="rId10"/>
    <p:sldId id="304" r:id="rId11"/>
    <p:sldId id="303" r:id="rId12"/>
    <p:sldId id="290" r:id="rId13"/>
  </p:sldIdLst>
  <p:sldSz cx="12192000" cy="6858000"/>
  <p:notesSz cx="6858000" cy="9144000"/>
  <p:embeddedFontLst>
    <p:embeddedFont>
      <p:font typeface="Britannic Bold" panose="020B0903060703020204" pitchFamily="3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ntserrat ExtraBold" panose="00000900000000000000" pitchFamily="2" charset="-52"/>
      <p:bold r:id="rId20"/>
      <p:italic r:id="rId21"/>
      <p:bold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Palatino Linotype" panose="02040502050505030304" pitchFamily="18" charset="0"/>
      <p:regular r:id="rId27"/>
      <p:bold r:id="rId28"/>
      <p:italic r:id="rId29"/>
      <p:boldItalic r:id="rId30"/>
    </p:embeddedFont>
  </p:embeddedFontLst>
  <p:defaultTextStyle>
    <a:defPPr lvl="0">
      <a:defRPr lang="ru-RU"/>
    </a:defPPr>
    <a:lvl1pPr marL="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919"/>
    <a:srgbClr val="FFFFFF"/>
    <a:srgbClr val="0A582A"/>
    <a:srgbClr val="03A64C"/>
    <a:srgbClr val="08AA52"/>
    <a:srgbClr val="02A54B"/>
    <a:srgbClr val="46C260"/>
    <a:srgbClr val="F1F1F1"/>
    <a:srgbClr val="000000"/>
    <a:srgbClr val="0E0E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98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8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97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E760B6D-B868-4A4D-BE2F-A68EFB9DDB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C6B0B1A-F26D-4736-8008-BF4340D31C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4E7B55-42E4-4238-B2F2-8FBDBF6771C8}" type="datetimeFigureOut">
              <a:rPr lang="ru-RU" smtClean="0"/>
              <a:t>20.05.2023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DA8853-56CD-4416-979A-44173FF5CD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5907D0A-FF26-4522-8E35-2E9ADB5799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1F28ED-1603-416A-A371-F6E0D792BE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82074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fif>
</file>

<file path=ppt/media/image15.png>
</file>

<file path=ppt/media/image16.png>
</file>

<file path=ppt/media/image17.png>
</file>

<file path=ppt/media/image18.jpeg>
</file>

<file path=ppt/media/image19.jpeg>
</file>

<file path=ppt/media/image2.jpg>
</file>

<file path=ppt/media/image20.jpg>
</file>

<file path=ppt/media/image21.png>
</file>

<file path=ppt/media/image22.png>
</file>

<file path=ppt/media/image23.png>
</file>

<file path=ppt/media/image24.jfif>
</file>

<file path=ppt/media/image25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3">
            <a:extLst>
              <a:ext uri="{FF2B5EF4-FFF2-40B4-BE49-F238E27FC236}">
                <a16:creationId xmlns:a16="http://schemas.microsoft.com/office/drawing/2014/main" id="{291201DD-51B7-45CA-86D7-CB5FC40ED0D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692C351E-AF14-458F-ABE4-11F20A3CA3F9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55710" y="3342089"/>
            <a:ext cx="4946578" cy="918126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6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9" name="Текст 10">
            <a:extLst>
              <a:ext uri="{FF2B5EF4-FFF2-40B4-BE49-F238E27FC236}">
                <a16:creationId xmlns:a16="http://schemas.microsoft.com/office/drawing/2014/main" id="{2F7AEC49-989A-4740-8492-064B1E50C5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5638" y="2628013"/>
            <a:ext cx="4946650" cy="611883"/>
          </a:xfrm>
          <a:prstGeom prst="rect">
            <a:avLst/>
          </a:prstGeom>
        </p:spPr>
        <p:txBody>
          <a:bodyPr anchor="b"/>
          <a:lstStyle>
            <a:lvl1pPr algn="l">
              <a:defRPr lang="ru-RU" sz="4000" dirty="0">
                <a:solidFill>
                  <a:srgbClr val="0E0E0E"/>
                </a:solidFill>
                <a:latin typeface="Montserrat ExtraBold" panose="00000900000000000000" pitchFamily="2" charset="-52"/>
              </a:defRPr>
            </a:lvl1pPr>
          </a:lstStyle>
          <a:p>
            <a:pPr marL="0" lvl="0" indent="0">
              <a:buNone/>
            </a:pPr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2574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>
        <p:tmplLst>
          <p:tmpl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C6B1395B-3427-4B8B-9C85-39E31711E64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Image">
            <a:extLst>
              <a:ext uri="{FF2B5EF4-FFF2-40B4-BE49-F238E27FC236}">
                <a16:creationId xmlns:a16="http://schemas.microsoft.com/office/drawing/2014/main" id="{2A47DF77-4455-43AF-B4F7-0A9C13505F73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1155700"/>
            <a:ext cx="12192000" cy="44910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9" name="Text">
            <a:extLst>
              <a:ext uri="{FF2B5EF4-FFF2-40B4-BE49-F238E27FC236}">
                <a16:creationId xmlns:a16="http://schemas.microsoft.com/office/drawing/2014/main" id="{8DEC13DE-474E-4A80-BD52-737717C4E91B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4486274" y="3736956"/>
            <a:ext cx="3219451" cy="95343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3" name="Subtitle">
            <a:extLst>
              <a:ext uri="{FF2B5EF4-FFF2-40B4-BE49-F238E27FC236}">
                <a16:creationId xmlns:a16="http://schemas.microsoft.com/office/drawing/2014/main" id="{C077A77F-F5AA-4BC7-8890-CCC49E5F52FF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5048250" y="2416423"/>
            <a:ext cx="3124199" cy="691653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000" b="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6071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/>
      <p:bldP spid="9" grpId="0">
        <p:tmplLst>
          <p:tmpl>
            <p:tnLst>
              <p:par>
                <p:cTn presetID="2" presetClass="entr" presetSubtype="4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2260C7D2-8ADD-41D1-938C-3BF565F4C84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Parallelogram">
            <a:extLst>
              <a:ext uri="{FF2B5EF4-FFF2-40B4-BE49-F238E27FC236}">
                <a16:creationId xmlns:a16="http://schemas.microsoft.com/office/drawing/2014/main" id="{82373AAD-7A8D-4ECD-B3AE-C421FAA6159C}"/>
              </a:ext>
            </a:extLst>
          </p:cNvPr>
          <p:cNvSpPr/>
          <p:nvPr userDrawn="1"/>
        </p:nvSpPr>
        <p:spPr>
          <a:xfrm>
            <a:off x="4401873" y="5479938"/>
            <a:ext cx="1487905" cy="402294"/>
          </a:xfrm>
          <a:prstGeom prst="parallelogram">
            <a:avLst>
              <a:gd name="adj" fmla="val 20360"/>
            </a:avLst>
          </a:prstGeom>
          <a:noFill/>
          <a:ln>
            <a:solidFill>
              <a:srgbClr val="46C2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Image">
            <a:extLst>
              <a:ext uri="{FF2B5EF4-FFF2-40B4-BE49-F238E27FC236}">
                <a16:creationId xmlns:a16="http://schemas.microsoft.com/office/drawing/2014/main" id="{D8549803-F654-4A70-8534-528616AEF9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48388" y="0"/>
            <a:ext cx="6043612" cy="685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A518DC90-A0C0-4CCC-886B-E81393E54EB9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4572001" y="5479938"/>
            <a:ext cx="1127306" cy="4022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39733B62-B3C6-457F-8DD2-962F5DFDBEB9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419129" y="2525636"/>
            <a:ext cx="5280178" cy="2422358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16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3" name="Subtitle">
            <a:extLst>
              <a:ext uri="{FF2B5EF4-FFF2-40B4-BE49-F238E27FC236}">
                <a16:creationId xmlns:a16="http://schemas.microsoft.com/office/drawing/2014/main" id="{74CDAA0D-854F-4568-B715-CFC6BC70D872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3295652" y="974469"/>
            <a:ext cx="3344368" cy="691653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000" b="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6091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7" presetClass="emph" presetSubtype="0" fill="remove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" dur="1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F1F1"/>
                                      </p:to>
                                    </p:animClr>
                                    <p:animClr clrSpc="rgb" dir="cw">
                                      <p:cBhvr>
                                        <p:cTn id="30" dur="1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F1F1"/>
                                      </p:to>
                                    </p:animClr>
                                    <p:set>
                                      <p:cBhvr>
                                        <p:cTn id="31" dur="1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1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4" grpId="1" animBg="1"/>
      <p:bldP spid="7" grpId="0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accel="2000" decel="2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2">
            <a:extLst>
              <a:ext uri="{FF2B5EF4-FFF2-40B4-BE49-F238E27FC236}">
                <a16:creationId xmlns:a16="http://schemas.microsoft.com/office/drawing/2014/main" id="{2EF21397-C143-463A-9DEF-DF11BBEBFEC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E072188-855C-4CD4-84F2-B14EF12E9BFA}"/>
              </a:ext>
            </a:extLst>
          </p:cNvPr>
          <p:cNvSpPr/>
          <p:nvPr userDrawn="1"/>
        </p:nvSpPr>
        <p:spPr>
          <a:xfrm>
            <a:off x="1" y="5334984"/>
            <a:ext cx="12192000" cy="1523016"/>
          </a:xfrm>
          <a:prstGeom prst="rect">
            <a:avLst/>
          </a:prstGeom>
          <a:solidFill>
            <a:srgbClr val="46C26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1065A4B-C8B6-4386-A165-68A9C7EA572B}"/>
              </a:ext>
            </a:extLst>
          </p:cNvPr>
          <p:cNvSpPr/>
          <p:nvPr userDrawn="1"/>
        </p:nvSpPr>
        <p:spPr>
          <a:xfrm>
            <a:off x="7326351" y="2470092"/>
            <a:ext cx="1817649" cy="1561171"/>
          </a:xfrm>
          <a:prstGeom prst="rect">
            <a:avLst/>
          </a:prstGeom>
          <a:noFill/>
          <a:ln>
            <a:solidFill>
              <a:srgbClr val="46C2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DA50CC8F-28B1-4246-BD15-348DD173EA92}"/>
              </a:ext>
            </a:extLst>
          </p:cNvPr>
          <p:cNvSpPr/>
          <p:nvPr userDrawn="1"/>
        </p:nvSpPr>
        <p:spPr>
          <a:xfrm>
            <a:off x="5263375" y="2470092"/>
            <a:ext cx="1817649" cy="1561171"/>
          </a:xfrm>
          <a:prstGeom prst="rect">
            <a:avLst/>
          </a:prstGeom>
          <a:noFill/>
          <a:ln>
            <a:solidFill>
              <a:srgbClr val="46C2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8872053-7237-48D0-A4BE-36147D05B4DF}"/>
              </a:ext>
            </a:extLst>
          </p:cNvPr>
          <p:cNvSpPr/>
          <p:nvPr userDrawn="1"/>
        </p:nvSpPr>
        <p:spPr>
          <a:xfrm>
            <a:off x="3200400" y="2470092"/>
            <a:ext cx="1817649" cy="1561171"/>
          </a:xfrm>
          <a:prstGeom prst="rect">
            <a:avLst/>
          </a:prstGeom>
          <a:noFill/>
          <a:ln>
            <a:solidFill>
              <a:srgbClr val="46C2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Image 2">
            <a:extLst>
              <a:ext uri="{FF2B5EF4-FFF2-40B4-BE49-F238E27FC236}">
                <a16:creationId xmlns:a16="http://schemas.microsoft.com/office/drawing/2014/main" id="{4FC30B67-C535-40D0-A58D-7E9FC194142E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437129" y="2641075"/>
            <a:ext cx="1470140" cy="121920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25A31DBB-3E66-4C14-BC06-3BC07A491198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2432623" y="1348920"/>
            <a:ext cx="7326755" cy="94886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23" name="Текст 19">
            <a:extLst>
              <a:ext uri="{FF2B5EF4-FFF2-40B4-BE49-F238E27FC236}">
                <a16:creationId xmlns:a16="http://schemas.microsoft.com/office/drawing/2014/main" id="{2C0C22F1-B1C1-457F-B0B6-6F6381119FD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7249" y="5693960"/>
            <a:ext cx="8902127" cy="80208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24" name="Текст 19">
            <a:extLst>
              <a:ext uri="{FF2B5EF4-FFF2-40B4-BE49-F238E27FC236}">
                <a16:creationId xmlns:a16="http://schemas.microsoft.com/office/drawing/2014/main" id="{7CD666D4-2FF9-46F4-A8C6-7FE6E1D3F71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346494" y="706261"/>
            <a:ext cx="5499012" cy="58715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  <p:sp>
        <p:nvSpPr>
          <p:cNvPr id="25" name="Image 2">
            <a:extLst>
              <a:ext uri="{FF2B5EF4-FFF2-40B4-BE49-F238E27FC236}">
                <a16:creationId xmlns:a16="http://schemas.microsoft.com/office/drawing/2014/main" id="{C4164CC5-A760-4DC4-B5CC-35B8134218F6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74154" y="2641075"/>
            <a:ext cx="1470140" cy="121920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26" name="Image 2">
            <a:extLst>
              <a:ext uri="{FF2B5EF4-FFF2-40B4-BE49-F238E27FC236}">
                <a16:creationId xmlns:a16="http://schemas.microsoft.com/office/drawing/2014/main" id="{DF8C88BA-6FF4-48E2-9F83-2893C43A2CC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500105" y="2641075"/>
            <a:ext cx="1470140" cy="121920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27" name="3 Small text">
            <a:extLst>
              <a:ext uri="{FF2B5EF4-FFF2-40B4-BE49-F238E27FC236}">
                <a16:creationId xmlns:a16="http://schemas.microsoft.com/office/drawing/2014/main" id="{63F08BD6-2FC9-48C4-9781-F3929AD45BFE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7500105" y="4122833"/>
            <a:ext cx="1470140" cy="40199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</a:lstStyle>
          <a:p>
            <a:endParaRPr lang="ru-RU" dirty="0"/>
          </a:p>
        </p:txBody>
      </p:sp>
      <p:sp>
        <p:nvSpPr>
          <p:cNvPr id="28" name="2 Small text">
            <a:extLst>
              <a:ext uri="{FF2B5EF4-FFF2-40B4-BE49-F238E27FC236}">
                <a16:creationId xmlns:a16="http://schemas.microsoft.com/office/drawing/2014/main" id="{19B0DC1A-576A-4933-813F-71F696030423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5437129" y="4122833"/>
            <a:ext cx="1470140" cy="40199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</a:lstStyle>
          <a:p>
            <a:endParaRPr lang="ru-RU" dirty="0"/>
          </a:p>
        </p:txBody>
      </p:sp>
      <p:sp>
        <p:nvSpPr>
          <p:cNvPr id="29" name="1 Small text">
            <a:extLst>
              <a:ext uri="{FF2B5EF4-FFF2-40B4-BE49-F238E27FC236}">
                <a16:creationId xmlns:a16="http://schemas.microsoft.com/office/drawing/2014/main" id="{559FD867-EF88-4862-8C69-550CBA5E6115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3374154" y="4122833"/>
            <a:ext cx="1470140" cy="40199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661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2" accel="2000" decel="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2" accel="2000" decel="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7" grpId="0" animBg="1"/>
      <p:bldP spid="8" grpId="0" animBg="1"/>
      <p:bldP spid="9" grpId="0" animBg="1"/>
      <p:bldP spid="10" grpId="0" animBg="1"/>
      <p:bldP spid="12" grpId="0"/>
      <p:bldP spid="17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  <p:bldP spid="26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mage">
            <a:extLst>
              <a:ext uri="{FF2B5EF4-FFF2-40B4-BE49-F238E27FC236}">
                <a16:creationId xmlns:a16="http://schemas.microsoft.com/office/drawing/2014/main" id="{7E698277-065D-411A-8EFD-B6F5263BD75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" y="1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A0E8F34-470E-4664-8AF8-C45F56BC39B3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6635817" y="5479941"/>
            <a:ext cx="1127306" cy="40229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F3B2C6EC-065F-4C40-AF94-04B6276024D7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567564" y="2824659"/>
            <a:ext cx="5091036" cy="2422358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6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8" name="Текст 19">
            <a:extLst>
              <a:ext uri="{FF2B5EF4-FFF2-40B4-BE49-F238E27FC236}">
                <a16:creationId xmlns:a16="http://schemas.microsoft.com/office/drawing/2014/main" id="{7A17CCF1-42E8-4978-9460-F28FBD099DF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374886" y="1610983"/>
            <a:ext cx="3344368" cy="69165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>
                <a:solidFill>
                  <a:srgbClr val="F1F1F1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1678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mage 4">
            <a:extLst>
              <a:ext uri="{FF2B5EF4-FFF2-40B4-BE49-F238E27FC236}">
                <a16:creationId xmlns:a16="http://schemas.microsoft.com/office/drawing/2014/main" id="{D82A0B92-4815-4FD5-885D-7F9A524CB8F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5" name="Image 3">
            <a:extLst>
              <a:ext uri="{FF2B5EF4-FFF2-40B4-BE49-F238E27FC236}">
                <a16:creationId xmlns:a16="http://schemas.microsoft.com/office/drawing/2014/main" id="{267F19A2-FB17-42E7-B6FA-EE5CC20E686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127065" y="3200087"/>
            <a:ext cx="496888" cy="495300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6" name="Image 2">
            <a:extLst>
              <a:ext uri="{FF2B5EF4-FFF2-40B4-BE49-F238E27FC236}">
                <a16:creationId xmlns:a16="http://schemas.microsoft.com/office/drawing/2014/main" id="{6B1FD8F4-2E25-42FD-AA3B-55A63FC4B66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5918284" y="3200087"/>
            <a:ext cx="496888" cy="495300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7" name="Image 1">
            <a:extLst>
              <a:ext uri="{FF2B5EF4-FFF2-40B4-BE49-F238E27FC236}">
                <a16:creationId xmlns:a16="http://schemas.microsoft.com/office/drawing/2014/main" id="{3DD1E8CD-E885-41CD-9DE7-4AF2D4F6919C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709502" y="3200087"/>
            <a:ext cx="496888" cy="495300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03300C0F-CC3B-4D7C-A57A-D53B06F78E16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7830728" y="4549087"/>
            <a:ext cx="3089563" cy="92963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DB874D20-C074-4EE2-84EE-0457DBB74D07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621947" y="4556767"/>
            <a:ext cx="3089563" cy="92963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6F005E1E-0133-4C53-A49C-7659D0EA0F3B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1413165" y="4556767"/>
            <a:ext cx="3089563" cy="92963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1" name="Subtitle 3">
            <a:extLst>
              <a:ext uri="{FF2B5EF4-FFF2-40B4-BE49-F238E27FC236}">
                <a16:creationId xmlns:a16="http://schemas.microsoft.com/office/drawing/2014/main" id="{27E73551-AB08-40B0-9360-84373F10F6CC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46720" y="4032069"/>
            <a:ext cx="2657580" cy="451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200" b="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</a:t>
            </a:r>
            <a:endParaRPr lang="ru-RU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9EBF4E0-25EF-4F74-A987-B62D30689DE1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4837939" y="4034432"/>
            <a:ext cx="2657580" cy="451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200" b="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</a:t>
            </a:r>
            <a:endParaRPr lang="ru-RU" dirty="0"/>
          </a:p>
        </p:txBody>
      </p:sp>
      <p:sp>
        <p:nvSpPr>
          <p:cNvPr id="13" name="Subtitle 1">
            <a:extLst>
              <a:ext uri="{FF2B5EF4-FFF2-40B4-BE49-F238E27FC236}">
                <a16:creationId xmlns:a16="http://schemas.microsoft.com/office/drawing/2014/main" id="{523B688B-24C5-44C1-9A63-76A1E9D7827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1629156" y="4039749"/>
            <a:ext cx="2657580" cy="451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200" b="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</a:t>
            </a:r>
            <a:endParaRPr lang="ru-RU" dirty="0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BA4150F3-1207-4B4D-ACD6-EAA01A21588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2432623" y="1348920"/>
            <a:ext cx="7326755" cy="94886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7" name="Текст 19">
            <a:extLst>
              <a:ext uri="{FF2B5EF4-FFF2-40B4-BE49-F238E27FC236}">
                <a16:creationId xmlns:a16="http://schemas.microsoft.com/office/drawing/2014/main" id="{D1614D9C-8D69-4F81-85FE-0083690C2C1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367790" y="706261"/>
            <a:ext cx="5456420" cy="58843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F1F1F1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2641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accel="2000" decel="2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accel="2000" decel="2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accel="2000" decel="2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4" accel="2000" decel="2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4" accel="2000" decel="2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4" accel="2000" decel="2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B4745D79-2658-499E-B04F-CCCBD5E926E0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0CFC0E2-BC65-4139-8868-C7302F9614B9}"/>
              </a:ext>
            </a:extLst>
          </p:cNvPr>
          <p:cNvSpPr/>
          <p:nvPr userDrawn="1"/>
        </p:nvSpPr>
        <p:spPr>
          <a:xfrm>
            <a:off x="1" y="0"/>
            <a:ext cx="12191998" cy="4122296"/>
          </a:xfrm>
          <a:prstGeom prst="rect">
            <a:avLst/>
          </a:prstGeom>
          <a:solidFill>
            <a:srgbClr val="0E0E0E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046D7F0-BBDA-4798-95D6-9F2EC2083CB5}"/>
              </a:ext>
            </a:extLst>
          </p:cNvPr>
          <p:cNvSpPr/>
          <p:nvPr userDrawn="1"/>
        </p:nvSpPr>
        <p:spPr>
          <a:xfrm>
            <a:off x="759504" y="554636"/>
            <a:ext cx="4726900" cy="5716406"/>
          </a:xfrm>
          <a:prstGeom prst="rect">
            <a:avLst/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5B768BA-AD03-4F5D-B750-5673C0BEE51D}"/>
              </a:ext>
            </a:extLst>
          </p:cNvPr>
          <p:cNvSpPr/>
          <p:nvPr userDrawn="1"/>
        </p:nvSpPr>
        <p:spPr>
          <a:xfrm>
            <a:off x="4304676" y="1120480"/>
            <a:ext cx="3236627" cy="1259174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Circle 4">
            <a:extLst>
              <a:ext uri="{FF2B5EF4-FFF2-40B4-BE49-F238E27FC236}">
                <a16:creationId xmlns:a16="http://schemas.microsoft.com/office/drawing/2014/main" id="{8A3231C7-79B2-4A4D-BE6A-CA69133F17CF}"/>
              </a:ext>
            </a:extLst>
          </p:cNvPr>
          <p:cNvSpPr/>
          <p:nvPr userDrawn="1"/>
        </p:nvSpPr>
        <p:spPr>
          <a:xfrm>
            <a:off x="8889176" y="3241622"/>
            <a:ext cx="1753849" cy="1753849"/>
          </a:xfrm>
          <a:prstGeom prst="ellipse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Circle 2">
            <a:extLst>
              <a:ext uri="{FF2B5EF4-FFF2-40B4-BE49-F238E27FC236}">
                <a16:creationId xmlns:a16="http://schemas.microsoft.com/office/drawing/2014/main" id="{F3EF1810-22F1-4AB3-BDA1-6EACC68D76E8}"/>
              </a:ext>
            </a:extLst>
          </p:cNvPr>
          <p:cNvSpPr/>
          <p:nvPr userDrawn="1"/>
        </p:nvSpPr>
        <p:spPr>
          <a:xfrm>
            <a:off x="6379564" y="3241622"/>
            <a:ext cx="1753849" cy="1753849"/>
          </a:xfrm>
          <a:prstGeom prst="ellipse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EECE5914-5CAC-4DF9-BA8E-606E71ADBDF1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8790783" y="5552277"/>
            <a:ext cx="1992417" cy="71876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1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677A7E74-7A8C-4CCF-9886-D394004AAE19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6260279" y="5552277"/>
            <a:ext cx="1992417" cy="71876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1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6166B1C6-B313-4941-851F-365A3060E682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790783" y="5028739"/>
            <a:ext cx="1992417" cy="4835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rgbClr val="0E0E0E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</a:t>
            </a:r>
            <a:endParaRPr lang="ru-RU" dirty="0"/>
          </a:p>
        </p:txBody>
      </p:sp>
      <p:sp>
        <p:nvSpPr>
          <p:cNvPr id="15" name="Subtitle 1">
            <a:extLst>
              <a:ext uri="{FF2B5EF4-FFF2-40B4-BE49-F238E27FC236}">
                <a16:creationId xmlns:a16="http://schemas.microsoft.com/office/drawing/2014/main" id="{3A732A7B-7EAE-4BF9-BA0C-5ED6AF6AA420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60279" y="5068752"/>
            <a:ext cx="1992417" cy="4835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rgbClr val="0E0E0E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</a:t>
            </a:r>
            <a:endParaRPr lang="ru-RU" dirty="0"/>
          </a:p>
        </p:txBody>
      </p:sp>
      <p:sp>
        <p:nvSpPr>
          <p:cNvPr id="19" name="Текст 19">
            <a:extLst>
              <a:ext uri="{FF2B5EF4-FFF2-40B4-BE49-F238E27FC236}">
                <a16:creationId xmlns:a16="http://schemas.microsoft.com/office/drawing/2014/main" id="{2CEB02FC-1C7B-486B-B798-21DEF9A2D16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86545" y="1390296"/>
            <a:ext cx="3721544" cy="705597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>
                <a:solidFill>
                  <a:srgbClr val="F1F1F1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  <p:sp>
        <p:nvSpPr>
          <p:cNvPr id="20" name="Image 2">
            <a:extLst>
              <a:ext uri="{FF2B5EF4-FFF2-40B4-BE49-F238E27FC236}">
                <a16:creationId xmlns:a16="http://schemas.microsoft.com/office/drawing/2014/main" id="{A162149B-D019-42CE-A70A-BC476993BF8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940893" y="3300961"/>
            <a:ext cx="1635176" cy="1635172"/>
          </a:xfrm>
          <a:prstGeom prst="ellipse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21" name="Image 1">
            <a:extLst>
              <a:ext uri="{FF2B5EF4-FFF2-40B4-BE49-F238E27FC236}">
                <a16:creationId xmlns:a16="http://schemas.microsoft.com/office/drawing/2014/main" id="{6AB70DA0-63AE-47B5-8C52-A47E0140F2E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431281" y="3300961"/>
            <a:ext cx="1635176" cy="1635172"/>
          </a:xfrm>
          <a:prstGeom prst="ellipse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355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12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/>
      <p:bldP spid="21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>
            <a:extLst>
              <a:ext uri="{FF2B5EF4-FFF2-40B4-BE49-F238E27FC236}">
                <a16:creationId xmlns:a16="http://schemas.microsoft.com/office/drawing/2014/main" id="{389D534D-E1FB-4318-BB65-3D7FB3CD769A}"/>
              </a:ext>
            </a:extLst>
          </p:cNvPr>
          <p:cNvSpPr/>
          <p:nvPr userDrawn="1"/>
        </p:nvSpPr>
        <p:spPr>
          <a:xfrm>
            <a:off x="-104931" y="-89941"/>
            <a:ext cx="12426846" cy="7075357"/>
          </a:xfrm>
          <a:prstGeom prst="rect">
            <a:avLst/>
          </a:prstGeom>
          <a:solidFill>
            <a:srgbClr val="0E0E0E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Frame">
            <a:extLst>
              <a:ext uri="{FF2B5EF4-FFF2-40B4-BE49-F238E27FC236}">
                <a16:creationId xmlns:a16="http://schemas.microsoft.com/office/drawing/2014/main" id="{2DA7202C-A6DB-465B-AD98-C30FD8331FE2}"/>
              </a:ext>
            </a:extLst>
          </p:cNvPr>
          <p:cNvSpPr/>
          <p:nvPr userDrawn="1"/>
        </p:nvSpPr>
        <p:spPr>
          <a:xfrm>
            <a:off x="8248333" y="2439000"/>
            <a:ext cx="3163433" cy="1980000"/>
          </a:xfrm>
          <a:prstGeom prst="roundRect">
            <a:avLst>
              <a:gd name="adj" fmla="val 3572"/>
            </a:avLst>
          </a:prstGeom>
          <a:noFill/>
          <a:ln>
            <a:solidFill>
              <a:srgbClr val="46C2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5BC149B-80A7-48CF-971B-D28F7245870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477006" y="3169295"/>
            <a:ext cx="2717467" cy="104248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A0165E30-9EE6-4987-BA04-CF54C97C0750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8477006" y="2685770"/>
            <a:ext cx="2717467" cy="48352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</a:t>
            </a:r>
            <a:endParaRPr lang="ru-RU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07650A4E-72C4-4FD5-99F1-2988B653ED43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2432623" y="1348920"/>
            <a:ext cx="7326755" cy="61842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9" name="Текст 19">
            <a:extLst>
              <a:ext uri="{FF2B5EF4-FFF2-40B4-BE49-F238E27FC236}">
                <a16:creationId xmlns:a16="http://schemas.microsoft.com/office/drawing/2014/main" id="{482E1C3B-90EA-48A3-87AA-5D7A2F76C94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367790" y="706261"/>
            <a:ext cx="5456420" cy="58210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800">
                <a:solidFill>
                  <a:srgbClr val="F1F1F1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97724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accel="2000" decel="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 animBg="1"/>
      <p:bldP spid="4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B67ADD5-ACA5-4CE4-B09B-C3AF065C7124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Image 4">
            <a:extLst>
              <a:ext uri="{FF2B5EF4-FFF2-40B4-BE49-F238E27FC236}">
                <a16:creationId xmlns:a16="http://schemas.microsoft.com/office/drawing/2014/main" id="{90451A3B-9E6C-476C-B516-51BD1E693DE1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375963" y="3846856"/>
            <a:ext cx="646112" cy="646113"/>
          </a:xfrm>
          <a:prstGeom prst="rect">
            <a:avLst/>
          </a:prstGeom>
        </p:spPr>
        <p:txBody>
          <a:bodyPr/>
          <a:lstStyle>
            <a:lvl1pPr>
              <a:defRPr sz="700"/>
            </a:lvl1pPr>
          </a:lstStyle>
          <a:p>
            <a:r>
              <a:rPr lang="en-US" dirty="0"/>
              <a:t>Image </a:t>
            </a:r>
            <a:endParaRPr lang="ru-RU" dirty="0"/>
          </a:p>
        </p:txBody>
      </p:sp>
      <p:sp>
        <p:nvSpPr>
          <p:cNvPr id="4" name="Image 3">
            <a:extLst>
              <a:ext uri="{FF2B5EF4-FFF2-40B4-BE49-F238E27FC236}">
                <a16:creationId xmlns:a16="http://schemas.microsoft.com/office/drawing/2014/main" id="{27779BB7-E9B2-49E5-89BD-E0B3BBCA4203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375963" y="2069303"/>
            <a:ext cx="646112" cy="646113"/>
          </a:xfrm>
          <a:prstGeom prst="rect">
            <a:avLst/>
          </a:prstGeom>
        </p:spPr>
        <p:txBody>
          <a:bodyPr/>
          <a:lstStyle>
            <a:lvl1pPr>
              <a:defRPr sz="700"/>
            </a:lvl1pPr>
          </a:lstStyle>
          <a:p>
            <a:r>
              <a:rPr lang="en-US" dirty="0"/>
              <a:t>Image </a:t>
            </a:r>
            <a:endParaRPr lang="ru-RU" dirty="0"/>
          </a:p>
        </p:txBody>
      </p:sp>
      <p:sp>
        <p:nvSpPr>
          <p:cNvPr id="5" name="Image 2">
            <a:extLst>
              <a:ext uri="{FF2B5EF4-FFF2-40B4-BE49-F238E27FC236}">
                <a16:creationId xmlns:a16="http://schemas.microsoft.com/office/drawing/2014/main" id="{25386022-5711-4D2F-9EBC-3FCFC8FF13E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26956" y="3846856"/>
            <a:ext cx="646112" cy="646113"/>
          </a:xfrm>
          <a:prstGeom prst="rect">
            <a:avLst/>
          </a:prstGeom>
        </p:spPr>
        <p:txBody>
          <a:bodyPr/>
          <a:lstStyle>
            <a:lvl1pPr>
              <a:defRPr sz="700"/>
            </a:lvl1pPr>
          </a:lstStyle>
          <a:p>
            <a:r>
              <a:rPr lang="en-US" dirty="0"/>
              <a:t>Image </a:t>
            </a:r>
            <a:endParaRPr lang="ru-RU" dirty="0"/>
          </a:p>
        </p:txBody>
      </p:sp>
      <p:sp>
        <p:nvSpPr>
          <p:cNvPr id="6" name="Image 1">
            <a:extLst>
              <a:ext uri="{FF2B5EF4-FFF2-40B4-BE49-F238E27FC236}">
                <a16:creationId xmlns:a16="http://schemas.microsoft.com/office/drawing/2014/main" id="{4DC80018-764C-495B-BAA0-2224777B9066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26956" y="2069304"/>
            <a:ext cx="646112" cy="646113"/>
          </a:xfrm>
          <a:prstGeom prst="rect">
            <a:avLst/>
          </a:prstGeom>
        </p:spPr>
        <p:txBody>
          <a:bodyPr/>
          <a:lstStyle>
            <a:lvl1pPr>
              <a:defRPr sz="700"/>
            </a:lvl1pPr>
          </a:lstStyle>
          <a:p>
            <a:r>
              <a:rPr lang="en-US" dirty="0"/>
              <a:t>Image </a:t>
            </a:r>
            <a:endParaRPr lang="ru-RU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DF75E890-C45F-47C2-AB9D-BBC534D9711D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8378537" y="4565539"/>
            <a:ext cx="3089563" cy="92963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2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FD38057B-6392-4998-A4BD-5394D6F68C7A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8375963" y="2792000"/>
            <a:ext cx="3089563" cy="92963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2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E6D20F03-93E9-4DB6-BE4E-A4DE985C80C0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826956" y="4565539"/>
            <a:ext cx="3089563" cy="92963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2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D0906B86-A9C3-4019-BDFC-538E47EB0B87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26956" y="2792000"/>
            <a:ext cx="3089563" cy="92963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2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16EB35C9-971C-4A8F-8ED0-D406BD3A1BCF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826956" y="1363435"/>
            <a:ext cx="3089563" cy="40954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2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7" name="Текст 19">
            <a:extLst>
              <a:ext uri="{FF2B5EF4-FFF2-40B4-BE49-F238E27FC236}">
                <a16:creationId xmlns:a16="http://schemas.microsoft.com/office/drawing/2014/main" id="{85625AE8-0D0E-4628-AF37-12B19604192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6956" y="706262"/>
            <a:ext cx="4164144" cy="586114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800">
                <a:solidFill>
                  <a:srgbClr val="46C260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9308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id="{DE2DE010-19D1-4674-8E5C-DEA29EEE2DCD}"/>
              </a:ext>
            </a:extLst>
          </p:cNvPr>
          <p:cNvSpPr/>
          <p:nvPr userDrawn="1"/>
        </p:nvSpPr>
        <p:spPr>
          <a:xfrm>
            <a:off x="0" y="1"/>
            <a:ext cx="7756307" cy="6857999"/>
          </a:xfrm>
          <a:prstGeom prst="rect">
            <a:avLst/>
          </a:prstGeom>
          <a:solidFill>
            <a:srgbClr val="0E0E0E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58D47DB-8DC7-4B0F-AF34-30450C6B2CFD}"/>
              </a:ext>
            </a:extLst>
          </p:cNvPr>
          <p:cNvSpPr/>
          <p:nvPr userDrawn="1"/>
        </p:nvSpPr>
        <p:spPr>
          <a:xfrm>
            <a:off x="7505600" y="0"/>
            <a:ext cx="4686400" cy="6858000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88AAB6E4-1E74-4797-9D59-00F7122FB05D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7899245" y="2824659"/>
            <a:ext cx="3636264" cy="2422358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6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AE21B639-A5E0-442D-8199-D88F1B3F798B}"/>
              </a:ext>
            </a:extLst>
          </p:cNvPr>
          <p:cNvSpPr/>
          <p:nvPr userDrawn="1"/>
        </p:nvSpPr>
        <p:spPr>
          <a:xfrm>
            <a:off x="6419850" y="933450"/>
            <a:ext cx="2800350" cy="1333500"/>
          </a:xfrm>
          <a:prstGeom prst="rect">
            <a:avLst/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Текст 19">
            <a:extLst>
              <a:ext uri="{FF2B5EF4-FFF2-40B4-BE49-F238E27FC236}">
                <a16:creationId xmlns:a16="http://schemas.microsoft.com/office/drawing/2014/main" id="{3211FDD0-FC90-4893-B3FD-B3074C161E4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99384" y="1254148"/>
            <a:ext cx="4736123" cy="69165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>
                <a:solidFill>
                  <a:srgbClr val="F1F1F1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6889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">
            <a:extLst>
              <a:ext uri="{FF2B5EF4-FFF2-40B4-BE49-F238E27FC236}">
                <a16:creationId xmlns:a16="http://schemas.microsoft.com/office/drawing/2014/main" id="{5FB92B37-48D1-425F-A96B-B12877B347A4}"/>
              </a:ext>
            </a:extLst>
          </p:cNvPr>
          <p:cNvSpPr/>
          <p:nvPr userDrawn="1"/>
        </p:nvSpPr>
        <p:spPr>
          <a:xfrm>
            <a:off x="1" y="1"/>
            <a:ext cx="12192000" cy="6857999"/>
          </a:xfrm>
          <a:prstGeom prst="rect">
            <a:avLst/>
          </a:prstGeom>
          <a:solidFill>
            <a:srgbClr val="0E0E0E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23C4E6A-4AF8-4014-8DA5-8EB043A1C7F8}"/>
              </a:ext>
            </a:extLst>
          </p:cNvPr>
          <p:cNvSpPr/>
          <p:nvPr userDrawn="1"/>
        </p:nvSpPr>
        <p:spPr>
          <a:xfrm>
            <a:off x="1737256" y="2632702"/>
            <a:ext cx="1489023" cy="1489023"/>
          </a:xfrm>
          <a:prstGeom prst="ellipse">
            <a:avLst/>
          </a:prstGeom>
          <a:solidFill>
            <a:srgbClr val="0E0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Арка 5">
            <a:extLst>
              <a:ext uri="{FF2B5EF4-FFF2-40B4-BE49-F238E27FC236}">
                <a16:creationId xmlns:a16="http://schemas.microsoft.com/office/drawing/2014/main" id="{D768B74F-A295-44DC-B059-3C5314D8436A}"/>
              </a:ext>
            </a:extLst>
          </p:cNvPr>
          <p:cNvSpPr/>
          <p:nvPr userDrawn="1"/>
        </p:nvSpPr>
        <p:spPr>
          <a:xfrm flipH="1">
            <a:off x="1696943" y="2592389"/>
            <a:ext cx="1569648" cy="1569648"/>
          </a:xfrm>
          <a:prstGeom prst="blockArc">
            <a:avLst>
              <a:gd name="adj1" fmla="val 11026381"/>
              <a:gd name="adj2" fmla="val 16435501"/>
              <a:gd name="adj3" fmla="val 7153"/>
            </a:avLst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FD8CF024-C4BE-43D2-B0C6-3FAA3E52F12D}"/>
              </a:ext>
            </a:extLst>
          </p:cNvPr>
          <p:cNvSpPr/>
          <p:nvPr userDrawn="1"/>
        </p:nvSpPr>
        <p:spPr>
          <a:xfrm>
            <a:off x="4132114" y="2632702"/>
            <a:ext cx="1489023" cy="1489023"/>
          </a:xfrm>
          <a:prstGeom prst="ellipse">
            <a:avLst/>
          </a:prstGeom>
          <a:solidFill>
            <a:srgbClr val="0E0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Арка 7">
            <a:extLst>
              <a:ext uri="{FF2B5EF4-FFF2-40B4-BE49-F238E27FC236}">
                <a16:creationId xmlns:a16="http://schemas.microsoft.com/office/drawing/2014/main" id="{5744DC56-9933-4A81-8A16-F8A50C1ACFA3}"/>
              </a:ext>
            </a:extLst>
          </p:cNvPr>
          <p:cNvSpPr/>
          <p:nvPr userDrawn="1"/>
        </p:nvSpPr>
        <p:spPr>
          <a:xfrm flipH="1">
            <a:off x="4091801" y="2592389"/>
            <a:ext cx="1569648" cy="1569648"/>
          </a:xfrm>
          <a:prstGeom prst="blockArc">
            <a:avLst>
              <a:gd name="adj1" fmla="val 5509057"/>
              <a:gd name="adj2" fmla="val 16435501"/>
              <a:gd name="adj3" fmla="val 7153"/>
            </a:avLst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19AB79C7-CD4D-43C5-9D30-EB01D248E182}"/>
              </a:ext>
            </a:extLst>
          </p:cNvPr>
          <p:cNvSpPr/>
          <p:nvPr userDrawn="1"/>
        </p:nvSpPr>
        <p:spPr>
          <a:xfrm>
            <a:off x="6570866" y="2632702"/>
            <a:ext cx="1489023" cy="1489023"/>
          </a:xfrm>
          <a:prstGeom prst="ellipse">
            <a:avLst/>
          </a:prstGeom>
          <a:solidFill>
            <a:srgbClr val="0E0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Арка 9">
            <a:extLst>
              <a:ext uri="{FF2B5EF4-FFF2-40B4-BE49-F238E27FC236}">
                <a16:creationId xmlns:a16="http://schemas.microsoft.com/office/drawing/2014/main" id="{E42CD6EF-3F4D-463C-800C-B9B2D4B414F9}"/>
              </a:ext>
            </a:extLst>
          </p:cNvPr>
          <p:cNvSpPr/>
          <p:nvPr userDrawn="1"/>
        </p:nvSpPr>
        <p:spPr>
          <a:xfrm flipH="1">
            <a:off x="6530553" y="2592389"/>
            <a:ext cx="1569648" cy="1569648"/>
          </a:xfrm>
          <a:prstGeom prst="blockArc">
            <a:avLst>
              <a:gd name="adj1" fmla="val 21445057"/>
              <a:gd name="adj2" fmla="val 16435501"/>
              <a:gd name="adj3" fmla="val 7153"/>
            </a:avLst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A009BFD3-ACC1-4FEB-B366-0D717C372D36}"/>
              </a:ext>
            </a:extLst>
          </p:cNvPr>
          <p:cNvSpPr/>
          <p:nvPr userDrawn="1"/>
        </p:nvSpPr>
        <p:spPr>
          <a:xfrm>
            <a:off x="9009618" y="2632702"/>
            <a:ext cx="1489023" cy="1489023"/>
          </a:xfrm>
          <a:prstGeom prst="ellipse">
            <a:avLst/>
          </a:prstGeom>
          <a:solidFill>
            <a:srgbClr val="0E0E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Арка 11">
            <a:extLst>
              <a:ext uri="{FF2B5EF4-FFF2-40B4-BE49-F238E27FC236}">
                <a16:creationId xmlns:a16="http://schemas.microsoft.com/office/drawing/2014/main" id="{7EC37FA1-2F3B-47AC-AD70-682204F11D8B}"/>
              </a:ext>
            </a:extLst>
          </p:cNvPr>
          <p:cNvSpPr/>
          <p:nvPr userDrawn="1"/>
        </p:nvSpPr>
        <p:spPr>
          <a:xfrm flipH="1">
            <a:off x="8969305" y="2592389"/>
            <a:ext cx="1569648" cy="1569648"/>
          </a:xfrm>
          <a:prstGeom prst="blockArc">
            <a:avLst>
              <a:gd name="adj1" fmla="val 16475822"/>
              <a:gd name="adj2" fmla="val 16465153"/>
              <a:gd name="adj3" fmla="val 6723"/>
            </a:avLst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6" name="Текст 19">
            <a:extLst>
              <a:ext uri="{FF2B5EF4-FFF2-40B4-BE49-F238E27FC236}">
                <a16:creationId xmlns:a16="http://schemas.microsoft.com/office/drawing/2014/main" id="{7733CCC1-D862-46C7-907F-570B7A49300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367791" y="684093"/>
            <a:ext cx="5456420" cy="69165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F1F1F1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  <p:sp>
        <p:nvSpPr>
          <p:cNvPr id="17" name="Text">
            <a:extLst>
              <a:ext uri="{FF2B5EF4-FFF2-40B4-BE49-F238E27FC236}">
                <a16:creationId xmlns:a16="http://schemas.microsoft.com/office/drawing/2014/main" id="{9788BE71-1598-40F5-9EF1-766C4560B20B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2522467" y="1438227"/>
            <a:ext cx="7202104" cy="971145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6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8" name="Text">
            <a:extLst>
              <a:ext uri="{FF2B5EF4-FFF2-40B4-BE49-F238E27FC236}">
                <a16:creationId xmlns:a16="http://schemas.microsoft.com/office/drawing/2014/main" id="{D7ABC15B-CB6E-4E81-A9B8-C3C3243E6A97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1465591" y="5012035"/>
            <a:ext cx="2032352" cy="1025908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9" name="Text">
            <a:extLst>
              <a:ext uri="{FF2B5EF4-FFF2-40B4-BE49-F238E27FC236}">
                <a16:creationId xmlns:a16="http://schemas.microsoft.com/office/drawing/2014/main" id="{B64F264B-0AE6-4E4D-87FC-E921DDB3F07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1465591" y="4452833"/>
            <a:ext cx="2032352" cy="489121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20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A6BC7F5D-E3ED-4BD5-AA5F-AC13CA5176D7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3860449" y="5012035"/>
            <a:ext cx="2032352" cy="1025908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21" name="Text">
            <a:extLst>
              <a:ext uri="{FF2B5EF4-FFF2-40B4-BE49-F238E27FC236}">
                <a16:creationId xmlns:a16="http://schemas.microsoft.com/office/drawing/2014/main" id="{9C24BE04-04E1-478D-B5F7-7231857B097F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3860449" y="4452833"/>
            <a:ext cx="2032352" cy="489121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20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22" name="Text">
            <a:extLst>
              <a:ext uri="{FF2B5EF4-FFF2-40B4-BE49-F238E27FC236}">
                <a16:creationId xmlns:a16="http://schemas.microsoft.com/office/drawing/2014/main" id="{F651A9F0-742E-4B11-9978-E05050133250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6299201" y="5012035"/>
            <a:ext cx="2032352" cy="1025908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23" name="Text">
            <a:extLst>
              <a:ext uri="{FF2B5EF4-FFF2-40B4-BE49-F238E27FC236}">
                <a16:creationId xmlns:a16="http://schemas.microsoft.com/office/drawing/2014/main" id="{FA44D2D6-3DA3-4459-BDA1-4DE150B25E6D}"/>
              </a:ext>
            </a:extLst>
          </p:cNvPr>
          <p:cNvSpPr>
            <a:spLocks noGrp="1"/>
          </p:cNvSpPr>
          <p:nvPr>
            <p:ph type="body" idx="39" hasCustomPrompt="1"/>
          </p:nvPr>
        </p:nvSpPr>
        <p:spPr>
          <a:xfrm>
            <a:off x="6299201" y="4452833"/>
            <a:ext cx="2032352" cy="489121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20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25" name="Text">
            <a:extLst>
              <a:ext uri="{FF2B5EF4-FFF2-40B4-BE49-F238E27FC236}">
                <a16:creationId xmlns:a16="http://schemas.microsoft.com/office/drawing/2014/main" id="{54A0CA91-3356-4F86-A282-495EADEC4EFB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8737953" y="5012035"/>
            <a:ext cx="2032352" cy="1025908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26" name="Text">
            <a:extLst>
              <a:ext uri="{FF2B5EF4-FFF2-40B4-BE49-F238E27FC236}">
                <a16:creationId xmlns:a16="http://schemas.microsoft.com/office/drawing/2014/main" id="{AAF946FB-2826-4870-B0E6-A9053E569C08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8737953" y="4452833"/>
            <a:ext cx="2032352" cy="489121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20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27" name="Text">
            <a:extLst>
              <a:ext uri="{FF2B5EF4-FFF2-40B4-BE49-F238E27FC236}">
                <a16:creationId xmlns:a16="http://schemas.microsoft.com/office/drawing/2014/main" id="{99A36AA9-68A8-4744-8C7F-8875A185CDCC}"/>
              </a:ext>
            </a:extLst>
          </p:cNvPr>
          <p:cNvSpPr>
            <a:spLocks noGrp="1"/>
          </p:cNvSpPr>
          <p:nvPr>
            <p:ph type="body" idx="42" hasCustomPrompt="1"/>
          </p:nvPr>
        </p:nvSpPr>
        <p:spPr>
          <a:xfrm>
            <a:off x="1973591" y="3132652"/>
            <a:ext cx="1016352" cy="48912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9F675C5-4A6E-4467-99B6-68BA0BCAD1D3}"/>
              </a:ext>
            </a:extLst>
          </p:cNvPr>
          <p:cNvSpPr>
            <a:spLocks noGrp="1"/>
          </p:cNvSpPr>
          <p:nvPr>
            <p:ph type="body" idx="43" hasCustomPrompt="1"/>
          </p:nvPr>
        </p:nvSpPr>
        <p:spPr>
          <a:xfrm>
            <a:off x="4368449" y="3132652"/>
            <a:ext cx="1016352" cy="48912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29" name="Text">
            <a:extLst>
              <a:ext uri="{FF2B5EF4-FFF2-40B4-BE49-F238E27FC236}">
                <a16:creationId xmlns:a16="http://schemas.microsoft.com/office/drawing/2014/main" id="{0F57889C-377F-4EAE-9CB9-3CDC6FACD0B1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6807201" y="3132652"/>
            <a:ext cx="1016352" cy="48912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0" name="Text">
            <a:extLst>
              <a:ext uri="{FF2B5EF4-FFF2-40B4-BE49-F238E27FC236}">
                <a16:creationId xmlns:a16="http://schemas.microsoft.com/office/drawing/2014/main" id="{D1082A7A-E549-4A61-B83C-1BB86ADA1A51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9245953" y="3132652"/>
            <a:ext cx="1016352" cy="48912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00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805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5" grpId="0" animBg="1"/>
      <p:bldP spid="7" grpId="0" animBg="1"/>
      <p:bldP spid="9" grpId="0" animBg="1"/>
      <p:bldP spid="11" grpId="0" animBg="1"/>
      <p:bldP spid="17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90460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id="{08FD208B-0EA8-40D3-BC22-044E342D7367}"/>
              </a:ext>
            </a:extLst>
          </p:cNvPr>
          <p:cNvSpPr/>
          <p:nvPr userDrawn="1"/>
        </p:nvSpPr>
        <p:spPr>
          <a:xfrm>
            <a:off x="-104931" y="-89941"/>
            <a:ext cx="12426846" cy="7075357"/>
          </a:xfrm>
          <a:prstGeom prst="rect">
            <a:avLst/>
          </a:prstGeom>
          <a:solidFill>
            <a:srgbClr val="0E0E0E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406B3B20-0584-4AB7-AC99-D69E65CAB37F}"/>
              </a:ext>
            </a:extLst>
          </p:cNvPr>
          <p:cNvSpPr/>
          <p:nvPr userDrawn="1"/>
        </p:nvSpPr>
        <p:spPr>
          <a:xfrm>
            <a:off x="1524000" y="2021305"/>
            <a:ext cx="2245895" cy="3352800"/>
          </a:xfrm>
          <a:prstGeom prst="rect">
            <a:avLst/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FE6B924D-7ADF-48AA-9F2F-27FECDCFB355}"/>
              </a:ext>
            </a:extLst>
          </p:cNvPr>
          <p:cNvSpPr/>
          <p:nvPr userDrawn="1"/>
        </p:nvSpPr>
        <p:spPr>
          <a:xfrm>
            <a:off x="802105" y="2630905"/>
            <a:ext cx="1973179" cy="1235242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Image 2">
            <a:extLst>
              <a:ext uri="{FF2B5EF4-FFF2-40B4-BE49-F238E27FC236}">
                <a16:creationId xmlns:a16="http://schemas.microsoft.com/office/drawing/2014/main" id="{67E19723-8BBB-4C2F-A4CD-B7E461991D3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93111" y="2020888"/>
            <a:ext cx="2660650" cy="3352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5" name="Image 1">
            <a:extLst>
              <a:ext uri="{FF2B5EF4-FFF2-40B4-BE49-F238E27FC236}">
                <a16:creationId xmlns:a16="http://schemas.microsoft.com/office/drawing/2014/main" id="{C1C89966-3DFB-495E-B35C-86067830FB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151313" y="2020888"/>
            <a:ext cx="2660650" cy="3352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A8DF86D9-72CE-4420-8500-66B64CA9AACB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7193111" y="5512347"/>
            <a:ext cx="2660650" cy="59386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E6359A52-0EAE-4AE5-AE4E-1667E64C713F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4151313" y="5512348"/>
            <a:ext cx="2660650" cy="59386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0472458A-8DA6-4DA1-A410-224D3E5D0F7D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10653" y="2839453"/>
            <a:ext cx="2486525" cy="81151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b="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11" name="Текст 19">
            <a:extLst>
              <a:ext uri="{FF2B5EF4-FFF2-40B4-BE49-F238E27FC236}">
                <a16:creationId xmlns:a16="http://schemas.microsoft.com/office/drawing/2014/main" id="{C261B273-C429-44C5-ACB2-F4613CB72B8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367791" y="706261"/>
            <a:ext cx="5456420" cy="69165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>
                <a:solidFill>
                  <a:srgbClr val="F1F1F1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129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4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13" grpId="0" animBg="1"/>
      <p:bldP spid="4" grpId="0"/>
      <p:bldP spid="5" grpId="0"/>
      <p:bldP spid="6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mage">
            <a:extLst>
              <a:ext uri="{FF2B5EF4-FFF2-40B4-BE49-F238E27FC236}">
                <a16:creationId xmlns:a16="http://schemas.microsoft.com/office/drawing/2014/main" id="{7628E0B8-6B33-40FD-B830-E74D5620FA3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4" name="Text">
            <a:extLst>
              <a:ext uri="{FF2B5EF4-FFF2-40B4-BE49-F238E27FC236}">
                <a16:creationId xmlns:a16="http://schemas.microsoft.com/office/drawing/2014/main" id="{4C15C08B-2245-429D-9072-6D9CDCEE43C6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921137" y="5512348"/>
            <a:ext cx="4940402" cy="70088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8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F759840F-4790-40C5-A72D-36B0BD73272A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921136" y="4889313"/>
            <a:ext cx="3838433" cy="49071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b="0" baseline="0">
                <a:solidFill>
                  <a:srgbClr val="0E0E0E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22CE0A9F-EEBB-43D3-B1D9-8E4B13E92CD8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888472" y="4889313"/>
            <a:ext cx="3642610" cy="1323439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4000" b="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6593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>
        <p:tmplLst>
          <p:tmpl>
            <p:tnLst>
              <p:par>
                <p:cTn presetID="2" presetClass="entr" presetSubtype="8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B20CA32E-A74E-451C-A699-A04C79DCA78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Image 4">
            <a:extLst>
              <a:ext uri="{FF2B5EF4-FFF2-40B4-BE49-F238E27FC236}">
                <a16:creationId xmlns:a16="http://schemas.microsoft.com/office/drawing/2014/main" id="{22E6174F-A71E-4E71-98C6-705D93FCB2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7FE41A81-4A61-42E7-9382-2F61C2974E84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903756" y="4907841"/>
            <a:ext cx="4465366" cy="54714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ABC44229-18AE-4113-8A5A-A5D0A116FB9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903756" y="3342089"/>
            <a:ext cx="4465366" cy="54714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9046F0B8-C681-4014-B570-EC966FB9EED4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903756" y="1781158"/>
            <a:ext cx="4465366" cy="54714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63855046-BF46-456E-BF6C-A9F8A9F01121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29585" y="3342089"/>
            <a:ext cx="3772525" cy="918126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6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2" name="Image 3">
            <a:extLst>
              <a:ext uri="{FF2B5EF4-FFF2-40B4-BE49-F238E27FC236}">
                <a16:creationId xmlns:a16="http://schemas.microsoft.com/office/drawing/2014/main" id="{7C153E35-856F-41B6-99B4-49F488747BD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664391" y="4572879"/>
            <a:ext cx="669925" cy="669925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3" name="Image 2">
            <a:extLst>
              <a:ext uri="{FF2B5EF4-FFF2-40B4-BE49-F238E27FC236}">
                <a16:creationId xmlns:a16="http://schemas.microsoft.com/office/drawing/2014/main" id="{4EBF8BE6-DED2-4DD7-B0BE-352AD227531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664392" y="3007125"/>
            <a:ext cx="669925" cy="669925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4" name="Image 1">
            <a:extLst>
              <a:ext uri="{FF2B5EF4-FFF2-40B4-BE49-F238E27FC236}">
                <a16:creationId xmlns:a16="http://schemas.microsoft.com/office/drawing/2014/main" id="{C16C7AA1-5875-4F2A-AADC-B24F5AF8471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664392" y="1441372"/>
            <a:ext cx="669925" cy="669925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5" name="Subtitle 3">
            <a:extLst>
              <a:ext uri="{FF2B5EF4-FFF2-40B4-BE49-F238E27FC236}">
                <a16:creationId xmlns:a16="http://schemas.microsoft.com/office/drawing/2014/main" id="{FF0AA449-B6AA-4169-B894-6C32A4C60E81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903756" y="4355746"/>
            <a:ext cx="4465364" cy="5471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0BA918C-FAE1-4D85-A3A5-F5B480F002A9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903756" y="2794947"/>
            <a:ext cx="4465364" cy="5471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E0A80353-AC3E-4408-86EA-AB462C2F6FF3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903756" y="1211343"/>
            <a:ext cx="4465364" cy="5471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69A434B0-5447-473C-A12C-34CD7DFB931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697" y="2383048"/>
            <a:ext cx="3788554" cy="7523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000"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1630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>
        <p:tmplLst>
          <p:tmpl>
            <p:tnLst>
              <p:par>
                <p:cTn presetID="2" presetClass="entr" presetSubtype="4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4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4" accel="2000" decel="2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  <p:bldP spid="13" grpId="0"/>
      <p:bldP spid="14" grpId="0"/>
      <p:bldP spid="15" grpId="0">
        <p:tmplLst>
          <p:tmpl>
            <p:tnLst>
              <p:par>
                <p:cTn presetID="2" presetClass="entr" presetSubtype="4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4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4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C0A8533C-7310-4FF5-ABE7-5E022A0F8C98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Image 2">
            <a:extLst>
              <a:ext uri="{FF2B5EF4-FFF2-40B4-BE49-F238E27FC236}">
                <a16:creationId xmlns:a16="http://schemas.microsoft.com/office/drawing/2014/main" id="{013FC7BE-1214-4583-ABC4-F8C4868526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8438" y="481013"/>
            <a:ext cx="3932237" cy="58959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8" name="Frame">
            <a:extLst>
              <a:ext uri="{FF2B5EF4-FFF2-40B4-BE49-F238E27FC236}">
                <a16:creationId xmlns:a16="http://schemas.microsoft.com/office/drawing/2014/main" id="{B50D744E-31D2-4297-8B45-EBBB376EF02C}"/>
              </a:ext>
            </a:extLst>
          </p:cNvPr>
          <p:cNvSpPr/>
          <p:nvPr userDrawn="1"/>
        </p:nvSpPr>
        <p:spPr>
          <a:xfrm>
            <a:off x="1014334" y="783236"/>
            <a:ext cx="10163333" cy="5291528"/>
          </a:xfrm>
          <a:prstGeom prst="rect">
            <a:avLst/>
          </a:prstGeom>
          <a:noFill/>
          <a:ln w="31750">
            <a:solidFill>
              <a:srgbClr val="1313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">
            <a:extLst>
              <a:ext uri="{FF2B5EF4-FFF2-40B4-BE49-F238E27FC236}">
                <a16:creationId xmlns:a16="http://schemas.microsoft.com/office/drawing/2014/main" id="{361E36A0-2977-43C8-A16D-87DF9CB8FC10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5051686" y="3264781"/>
            <a:ext cx="5846164" cy="752398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6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5" name="Текст 19">
            <a:extLst>
              <a:ext uri="{FF2B5EF4-FFF2-40B4-BE49-F238E27FC236}">
                <a16:creationId xmlns:a16="http://schemas.microsoft.com/office/drawing/2014/main" id="{AA42EC0B-2D95-4122-A616-69163F253C2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51684" y="2498316"/>
            <a:ext cx="5846163" cy="7523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000"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  <p:sp>
        <p:nvSpPr>
          <p:cNvPr id="9" name="Image 1">
            <a:extLst>
              <a:ext uri="{FF2B5EF4-FFF2-40B4-BE49-F238E27FC236}">
                <a16:creationId xmlns:a16="http://schemas.microsoft.com/office/drawing/2014/main" id="{CCC2D774-B41F-4B7D-AA1B-7EB5FF74C0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11691" y="2857003"/>
            <a:ext cx="876300" cy="87630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2354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6358B98-87B3-4651-AD47-B815BCCE414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77D4D06-CE7A-4CE3-AB56-47C9283AAE73}"/>
              </a:ext>
            </a:extLst>
          </p:cNvPr>
          <p:cNvSpPr/>
          <p:nvPr userDrawn="1"/>
        </p:nvSpPr>
        <p:spPr>
          <a:xfrm>
            <a:off x="7540052" y="-11044"/>
            <a:ext cx="4651948" cy="6869044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Image 4">
            <a:extLst>
              <a:ext uri="{FF2B5EF4-FFF2-40B4-BE49-F238E27FC236}">
                <a16:creationId xmlns:a16="http://schemas.microsoft.com/office/drawing/2014/main" id="{0D552F69-7147-4B64-AF12-9AD7AF54F71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128001" y="4388097"/>
            <a:ext cx="4063999" cy="246990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0" name="Image 3">
            <a:extLst>
              <a:ext uri="{FF2B5EF4-FFF2-40B4-BE49-F238E27FC236}">
                <a16:creationId xmlns:a16="http://schemas.microsoft.com/office/drawing/2014/main" id="{6EE1B224-BF52-45C7-8F2C-46748C8AEE4B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4019668" y="4388097"/>
            <a:ext cx="4063999" cy="246990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1" name="Image 2">
            <a:extLst>
              <a:ext uri="{FF2B5EF4-FFF2-40B4-BE49-F238E27FC236}">
                <a16:creationId xmlns:a16="http://schemas.microsoft.com/office/drawing/2014/main" id="{5F519648-1B2E-466A-8929-049BBBA3714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-14068" y="4388097"/>
            <a:ext cx="3989402" cy="246990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2" name="Image 1">
            <a:extLst>
              <a:ext uri="{FF2B5EF4-FFF2-40B4-BE49-F238E27FC236}">
                <a16:creationId xmlns:a16="http://schemas.microsoft.com/office/drawing/2014/main" id="{73FD1603-B144-4E18-900C-DF8341A049A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183604" y="0"/>
            <a:ext cx="4641850" cy="42100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7C815BAD-D67F-4EC6-920D-1018D352894D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7912442" y="2649371"/>
            <a:ext cx="3371678" cy="1396156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4D3F756D-937A-49FD-8612-39311C2E68FC}"/>
              </a:ext>
            </a:extLst>
          </p:cNvPr>
          <p:cNvSpPr/>
          <p:nvPr userDrawn="1"/>
        </p:nvSpPr>
        <p:spPr>
          <a:xfrm>
            <a:off x="6436985" y="1010162"/>
            <a:ext cx="3236627" cy="1259174"/>
          </a:xfrm>
          <a:prstGeom prst="rect">
            <a:avLst/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553939FE-B16E-423B-8F1E-7710398C67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805923" y="1309037"/>
            <a:ext cx="4492265" cy="6916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F1F1F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3289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4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>
            <a:extLst>
              <a:ext uri="{FF2B5EF4-FFF2-40B4-BE49-F238E27FC236}">
                <a16:creationId xmlns:a16="http://schemas.microsoft.com/office/drawing/2014/main" id="{0599245E-DB4E-433D-BA3F-BD483626EDD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0" name="Line 2">
            <a:extLst>
              <a:ext uri="{FF2B5EF4-FFF2-40B4-BE49-F238E27FC236}">
                <a16:creationId xmlns:a16="http://schemas.microsoft.com/office/drawing/2014/main" id="{0C4633F5-A573-4DC3-808C-D8E007C88886}"/>
              </a:ext>
            </a:extLst>
          </p:cNvPr>
          <p:cNvCxnSpPr/>
          <p:nvPr userDrawn="1"/>
        </p:nvCxnSpPr>
        <p:spPr>
          <a:xfrm flipV="1">
            <a:off x="4268844" y="2198558"/>
            <a:ext cx="3353" cy="5311515"/>
          </a:xfrm>
          <a:prstGeom prst="line">
            <a:avLst/>
          </a:prstGeom>
          <a:ln w="31750" cap="rnd">
            <a:solidFill>
              <a:srgbClr val="46C2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Line 1">
            <a:extLst>
              <a:ext uri="{FF2B5EF4-FFF2-40B4-BE49-F238E27FC236}">
                <a16:creationId xmlns:a16="http://schemas.microsoft.com/office/drawing/2014/main" id="{6528D881-B43C-4362-BDFB-14237481E1C1}"/>
              </a:ext>
            </a:extLst>
          </p:cNvPr>
          <p:cNvCxnSpPr/>
          <p:nvPr userDrawn="1"/>
        </p:nvCxnSpPr>
        <p:spPr>
          <a:xfrm>
            <a:off x="629588" y="2198558"/>
            <a:ext cx="3642609" cy="0"/>
          </a:xfrm>
          <a:prstGeom prst="line">
            <a:avLst/>
          </a:prstGeom>
          <a:ln w="31750" cap="rnd">
            <a:gradFill flip="none" rotWithShape="1">
              <a:gsLst>
                <a:gs pos="0">
                  <a:srgbClr val="46C260"/>
                </a:gs>
                <a:gs pos="50000">
                  <a:srgbClr val="46C260">
                    <a:alpha val="50000"/>
                  </a:srgbClr>
                </a:gs>
                <a:gs pos="100000">
                  <a:srgbClr val="46C260">
                    <a:alpha val="0"/>
                  </a:srgbClr>
                </a:gs>
              </a:gsLst>
              <a:lin ang="10800000" scaled="1"/>
              <a:tileRect/>
            </a:gradFill>
            <a:round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ircle 2">
            <a:extLst>
              <a:ext uri="{FF2B5EF4-FFF2-40B4-BE49-F238E27FC236}">
                <a16:creationId xmlns:a16="http://schemas.microsoft.com/office/drawing/2014/main" id="{07F86D2D-99D4-4C2B-92D3-8AB243D043F1}"/>
              </a:ext>
            </a:extLst>
          </p:cNvPr>
          <p:cNvSpPr/>
          <p:nvPr userDrawn="1"/>
        </p:nvSpPr>
        <p:spPr>
          <a:xfrm>
            <a:off x="4171890" y="5145046"/>
            <a:ext cx="184999" cy="184999"/>
          </a:xfrm>
          <a:prstGeom prst="ellipse">
            <a:avLst/>
          </a:prstGeom>
          <a:solidFill>
            <a:srgbClr val="46C260"/>
          </a:solidFill>
          <a:ln w="31750">
            <a:solidFill>
              <a:srgbClr val="46C260"/>
            </a:solidFill>
          </a:ln>
          <a:effectLst>
            <a:outerShdw blurRad="317500" dist="12700" dir="2700000" algn="ctr" rotWithShape="0">
              <a:srgbClr val="F1F1F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Circle 1">
            <a:extLst>
              <a:ext uri="{FF2B5EF4-FFF2-40B4-BE49-F238E27FC236}">
                <a16:creationId xmlns:a16="http://schemas.microsoft.com/office/drawing/2014/main" id="{D3A8BA90-95D3-442A-B624-FD0C159B569E}"/>
              </a:ext>
            </a:extLst>
          </p:cNvPr>
          <p:cNvSpPr/>
          <p:nvPr userDrawn="1"/>
        </p:nvSpPr>
        <p:spPr>
          <a:xfrm>
            <a:off x="4176344" y="3074709"/>
            <a:ext cx="184999" cy="184999"/>
          </a:xfrm>
          <a:prstGeom prst="ellipse">
            <a:avLst/>
          </a:prstGeom>
          <a:solidFill>
            <a:srgbClr val="46C260"/>
          </a:solidFill>
          <a:ln w="31750">
            <a:solidFill>
              <a:srgbClr val="46C260"/>
            </a:solidFill>
          </a:ln>
          <a:effectLst>
            <a:outerShdw blurRad="317500" dist="12700" dir="2700000" algn="ctr" rotWithShape="0">
              <a:srgbClr val="F1F1F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Image 2">
            <a:extLst>
              <a:ext uri="{FF2B5EF4-FFF2-40B4-BE49-F238E27FC236}">
                <a16:creationId xmlns:a16="http://schemas.microsoft.com/office/drawing/2014/main" id="{B33788C9-4B1B-4F73-82B0-C85A88A1B45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166344" y="4972184"/>
            <a:ext cx="1675946" cy="15100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5" name="Image  1">
            <a:extLst>
              <a:ext uri="{FF2B5EF4-FFF2-40B4-BE49-F238E27FC236}">
                <a16:creationId xmlns:a16="http://schemas.microsoft.com/office/drawing/2014/main" id="{C17153A3-3A2B-423E-A57F-43344F11323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166344" y="2907217"/>
            <a:ext cx="1675946" cy="15100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1AB1E9CE-157C-450C-B21B-7AFAAE16B56A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4686489" y="5533356"/>
            <a:ext cx="4865474" cy="948865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8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AA059DA8-D7E9-4A9A-9992-E310CD5B22AB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4686489" y="3468389"/>
            <a:ext cx="4865474" cy="948865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8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8" name="Subtitle 5">
            <a:extLst>
              <a:ext uri="{FF2B5EF4-FFF2-40B4-BE49-F238E27FC236}">
                <a16:creationId xmlns:a16="http://schemas.microsoft.com/office/drawing/2014/main" id="{818D3E9E-FB7A-40E6-9E4C-3BD121C318AE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4686489" y="4977554"/>
            <a:ext cx="3226606" cy="5199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b="1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19" name="Subtitle 4">
            <a:extLst>
              <a:ext uri="{FF2B5EF4-FFF2-40B4-BE49-F238E27FC236}">
                <a16:creationId xmlns:a16="http://schemas.microsoft.com/office/drawing/2014/main" id="{AC5424FA-A804-4C5A-AC61-609E0BDDC151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4686489" y="2907217"/>
            <a:ext cx="3226606" cy="5199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b="1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23" name="Текст 19">
            <a:extLst>
              <a:ext uri="{FF2B5EF4-FFF2-40B4-BE49-F238E27FC236}">
                <a16:creationId xmlns:a16="http://schemas.microsoft.com/office/drawing/2014/main" id="{5B49C943-1473-4C74-9751-ECB6C898E5E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9588" y="715279"/>
            <a:ext cx="5846163" cy="5871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0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  <p:sp>
        <p:nvSpPr>
          <p:cNvPr id="24" name="Текст 19">
            <a:extLst>
              <a:ext uri="{FF2B5EF4-FFF2-40B4-BE49-F238E27FC236}">
                <a16:creationId xmlns:a16="http://schemas.microsoft.com/office/drawing/2014/main" id="{41F31DB8-097F-4218-A4BA-1442CA5D603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9588" y="1372163"/>
            <a:ext cx="5846163" cy="5871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000">
                <a:solidFill>
                  <a:srgbClr val="46C260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392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2" grpId="0" animBg="1"/>
      <p:bldP spid="13" grpId="0" animBg="1"/>
      <p:bldP spid="14" grpId="0"/>
      <p:bldP spid="15" grpId="0"/>
      <p:bldP spid="16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2">
            <a:extLst>
              <a:ext uri="{FF2B5EF4-FFF2-40B4-BE49-F238E27FC236}">
                <a16:creationId xmlns:a16="http://schemas.microsoft.com/office/drawing/2014/main" id="{BEFEE90E-0339-49BF-8594-043AE24E24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Line">
            <a:extLst>
              <a:ext uri="{FF2B5EF4-FFF2-40B4-BE49-F238E27FC236}">
                <a16:creationId xmlns:a16="http://schemas.microsoft.com/office/drawing/2014/main" id="{15FB8C95-32A5-4AF3-8488-CE51BA4E8DA5}"/>
              </a:ext>
            </a:extLst>
          </p:cNvPr>
          <p:cNvCxnSpPr/>
          <p:nvPr userDrawn="1"/>
        </p:nvCxnSpPr>
        <p:spPr>
          <a:xfrm flipV="1">
            <a:off x="4268844" y="-224852"/>
            <a:ext cx="0" cy="7734925"/>
          </a:xfrm>
          <a:prstGeom prst="line">
            <a:avLst/>
          </a:prstGeom>
          <a:ln w="31750" cap="rnd">
            <a:solidFill>
              <a:srgbClr val="46C2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ircle 3">
            <a:extLst>
              <a:ext uri="{FF2B5EF4-FFF2-40B4-BE49-F238E27FC236}">
                <a16:creationId xmlns:a16="http://schemas.microsoft.com/office/drawing/2014/main" id="{CB5F0502-1FD8-462B-94AF-77A863BC5E2B}"/>
              </a:ext>
            </a:extLst>
          </p:cNvPr>
          <p:cNvSpPr/>
          <p:nvPr userDrawn="1"/>
        </p:nvSpPr>
        <p:spPr>
          <a:xfrm>
            <a:off x="4171890" y="5145046"/>
            <a:ext cx="184999" cy="184999"/>
          </a:xfrm>
          <a:prstGeom prst="ellipse">
            <a:avLst/>
          </a:prstGeom>
          <a:solidFill>
            <a:srgbClr val="46C260"/>
          </a:solidFill>
          <a:ln w="31750">
            <a:solidFill>
              <a:srgbClr val="46C260"/>
            </a:solidFill>
          </a:ln>
          <a:effectLst>
            <a:outerShdw blurRad="317500" dist="12700" dir="2700000" algn="ctr" rotWithShape="0">
              <a:srgbClr val="F1F1F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Circle 2">
            <a:extLst>
              <a:ext uri="{FF2B5EF4-FFF2-40B4-BE49-F238E27FC236}">
                <a16:creationId xmlns:a16="http://schemas.microsoft.com/office/drawing/2014/main" id="{ECD28944-E848-4581-A8BA-CA9BF3C92FE3}"/>
              </a:ext>
            </a:extLst>
          </p:cNvPr>
          <p:cNvSpPr/>
          <p:nvPr userDrawn="1"/>
        </p:nvSpPr>
        <p:spPr>
          <a:xfrm>
            <a:off x="4176344" y="3074709"/>
            <a:ext cx="184999" cy="184999"/>
          </a:xfrm>
          <a:prstGeom prst="ellipse">
            <a:avLst/>
          </a:prstGeom>
          <a:solidFill>
            <a:srgbClr val="46C260"/>
          </a:solidFill>
          <a:ln w="31750">
            <a:solidFill>
              <a:srgbClr val="46C260"/>
            </a:solidFill>
          </a:ln>
          <a:effectLst>
            <a:outerShdw blurRad="317500" dist="12700" dir="2700000" algn="ctr" rotWithShape="0">
              <a:srgbClr val="F1F1F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Circle 1">
            <a:extLst>
              <a:ext uri="{FF2B5EF4-FFF2-40B4-BE49-F238E27FC236}">
                <a16:creationId xmlns:a16="http://schemas.microsoft.com/office/drawing/2014/main" id="{11AD330F-1AE5-429F-B836-36FBDE1DA970}"/>
              </a:ext>
            </a:extLst>
          </p:cNvPr>
          <p:cNvSpPr/>
          <p:nvPr userDrawn="1"/>
        </p:nvSpPr>
        <p:spPr>
          <a:xfrm>
            <a:off x="4171890" y="997135"/>
            <a:ext cx="184999" cy="184999"/>
          </a:xfrm>
          <a:prstGeom prst="ellipse">
            <a:avLst/>
          </a:prstGeom>
          <a:solidFill>
            <a:srgbClr val="46C260"/>
          </a:solidFill>
          <a:ln w="31750">
            <a:solidFill>
              <a:srgbClr val="46C260"/>
            </a:solidFill>
          </a:ln>
          <a:effectLst>
            <a:outerShdw blurRad="317500" dist="12700" dir="2700000" algn="ctr" rotWithShape="0">
              <a:srgbClr val="F1F1F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Image 3">
            <a:extLst>
              <a:ext uri="{FF2B5EF4-FFF2-40B4-BE49-F238E27FC236}">
                <a16:creationId xmlns:a16="http://schemas.microsoft.com/office/drawing/2014/main" id="{87CC296C-6991-4CC7-8165-7C3FF422FD97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078300" y="4972184"/>
            <a:ext cx="1675946" cy="15100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1" name="Image  2">
            <a:extLst>
              <a:ext uri="{FF2B5EF4-FFF2-40B4-BE49-F238E27FC236}">
                <a16:creationId xmlns:a16="http://schemas.microsoft.com/office/drawing/2014/main" id="{8A7DD548-AE57-459F-95D8-044E14E9FA85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078300" y="2907217"/>
            <a:ext cx="1675946" cy="15100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2" name="Image  1">
            <a:extLst>
              <a:ext uri="{FF2B5EF4-FFF2-40B4-BE49-F238E27FC236}">
                <a16:creationId xmlns:a16="http://schemas.microsoft.com/office/drawing/2014/main" id="{9A107902-CE39-42AA-8FA9-F4188242B56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078300" y="817161"/>
            <a:ext cx="1675946" cy="15100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24815914-4AC8-4419-B248-1516766DF56D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4686489" y="5533356"/>
            <a:ext cx="4865474" cy="948865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8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91E551E3-5F9E-4C5F-A9F6-0ADF4AF5057F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686489" y="3468389"/>
            <a:ext cx="4865474" cy="948865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8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CFA89876-6986-480D-B72A-48AEB1FC01C9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4686489" y="1378333"/>
            <a:ext cx="4865474" cy="948865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8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6" name="Subtitle 6">
            <a:extLst>
              <a:ext uri="{FF2B5EF4-FFF2-40B4-BE49-F238E27FC236}">
                <a16:creationId xmlns:a16="http://schemas.microsoft.com/office/drawing/2014/main" id="{C1429BF4-E61F-4EEA-82FE-5B57C4C39001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4686489" y="4977554"/>
            <a:ext cx="3226606" cy="5199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b="1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17" name="Subtitle 5">
            <a:extLst>
              <a:ext uri="{FF2B5EF4-FFF2-40B4-BE49-F238E27FC236}">
                <a16:creationId xmlns:a16="http://schemas.microsoft.com/office/drawing/2014/main" id="{AA6344EE-866C-4A50-B601-0C35D009B992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686489" y="2907217"/>
            <a:ext cx="3226606" cy="5199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b="1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18" name="Subtitle 4">
            <a:extLst>
              <a:ext uri="{FF2B5EF4-FFF2-40B4-BE49-F238E27FC236}">
                <a16:creationId xmlns:a16="http://schemas.microsoft.com/office/drawing/2014/main" id="{B8B6A2BA-D9A3-43A4-997E-EE23E6DCA0F2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4686489" y="817161"/>
            <a:ext cx="3226606" cy="5199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b="1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34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7" grpId="0" animBg="1"/>
      <p:bldP spid="8" grpId="0" animBg="1"/>
      <p:bldP spid="9" grpId="0" animBg="1"/>
      <p:bldP spid="10" grpId="0"/>
      <p:bldP spid="11" grpId="0"/>
      <p:bldP spid="12" grpId="0"/>
      <p:bldP spid="13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ймлай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>
            <a:extLst>
              <a:ext uri="{FF2B5EF4-FFF2-40B4-BE49-F238E27FC236}">
                <a16:creationId xmlns:a16="http://schemas.microsoft.com/office/drawing/2014/main" id="{3488FEC6-E6A1-4B85-AC96-7322EEDBD5F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Line 2">
            <a:extLst>
              <a:ext uri="{FF2B5EF4-FFF2-40B4-BE49-F238E27FC236}">
                <a16:creationId xmlns:a16="http://schemas.microsoft.com/office/drawing/2014/main" id="{47B48739-FF6C-4D5C-8D6D-C2BB4D68B4C3}"/>
              </a:ext>
            </a:extLst>
          </p:cNvPr>
          <p:cNvCxnSpPr/>
          <p:nvPr userDrawn="1"/>
        </p:nvCxnSpPr>
        <p:spPr>
          <a:xfrm flipH="1">
            <a:off x="4267201" y="4901787"/>
            <a:ext cx="7320196" cy="0"/>
          </a:xfrm>
          <a:prstGeom prst="line">
            <a:avLst/>
          </a:prstGeom>
          <a:ln w="31750" cap="rnd">
            <a:gradFill flip="none" rotWithShape="1">
              <a:gsLst>
                <a:gs pos="0">
                  <a:srgbClr val="46C260"/>
                </a:gs>
                <a:gs pos="50000">
                  <a:srgbClr val="46C260">
                    <a:alpha val="50000"/>
                  </a:srgbClr>
                </a:gs>
                <a:gs pos="100000">
                  <a:srgbClr val="46C260">
                    <a:alpha val="0"/>
                  </a:srgbClr>
                </a:gs>
              </a:gsLst>
              <a:lin ang="10800000" scaled="1"/>
              <a:tileRect/>
            </a:gradFill>
            <a:round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Line 1">
            <a:extLst>
              <a:ext uri="{FF2B5EF4-FFF2-40B4-BE49-F238E27FC236}">
                <a16:creationId xmlns:a16="http://schemas.microsoft.com/office/drawing/2014/main" id="{468EA9C9-38EB-439F-A4FB-C0930A8C69C9}"/>
              </a:ext>
            </a:extLst>
          </p:cNvPr>
          <p:cNvCxnSpPr/>
          <p:nvPr userDrawn="1"/>
        </p:nvCxnSpPr>
        <p:spPr>
          <a:xfrm flipV="1">
            <a:off x="4273839" y="-389743"/>
            <a:ext cx="0" cy="5306517"/>
          </a:xfrm>
          <a:prstGeom prst="line">
            <a:avLst/>
          </a:prstGeom>
          <a:ln w="31750" cap="rnd">
            <a:solidFill>
              <a:srgbClr val="46C2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ircle">
            <a:extLst>
              <a:ext uri="{FF2B5EF4-FFF2-40B4-BE49-F238E27FC236}">
                <a16:creationId xmlns:a16="http://schemas.microsoft.com/office/drawing/2014/main" id="{BFA0400A-E8A3-4E01-A9F8-61D2C7A94E0B}"/>
              </a:ext>
            </a:extLst>
          </p:cNvPr>
          <p:cNvSpPr/>
          <p:nvPr userDrawn="1"/>
        </p:nvSpPr>
        <p:spPr>
          <a:xfrm>
            <a:off x="4171890" y="997135"/>
            <a:ext cx="184999" cy="184999"/>
          </a:xfrm>
          <a:prstGeom prst="ellipse">
            <a:avLst/>
          </a:prstGeom>
          <a:solidFill>
            <a:srgbClr val="46C260"/>
          </a:solidFill>
          <a:ln w="31750">
            <a:solidFill>
              <a:srgbClr val="46C260"/>
            </a:solidFill>
          </a:ln>
          <a:effectLst>
            <a:outerShdw blurRad="317500" dist="12700" dir="2700000" algn="ctr" rotWithShape="0">
              <a:srgbClr val="F1F1F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Image">
            <a:extLst>
              <a:ext uri="{FF2B5EF4-FFF2-40B4-BE49-F238E27FC236}">
                <a16:creationId xmlns:a16="http://schemas.microsoft.com/office/drawing/2014/main" id="{E45E7EE3-190D-4D78-BA98-B0788E92EC7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083295" y="817161"/>
            <a:ext cx="1675946" cy="15100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BD0BEBE8-CFBD-499C-A8F3-5B72FC1FB579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4686489" y="1378333"/>
            <a:ext cx="4865474" cy="948865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8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0" name="Subtitle 3">
            <a:extLst>
              <a:ext uri="{FF2B5EF4-FFF2-40B4-BE49-F238E27FC236}">
                <a16:creationId xmlns:a16="http://schemas.microsoft.com/office/drawing/2014/main" id="{AA82BA7B-A035-42A4-9419-743401740276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4686489" y="817161"/>
            <a:ext cx="3226606" cy="51998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b="1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14" name="Текст 19">
            <a:extLst>
              <a:ext uri="{FF2B5EF4-FFF2-40B4-BE49-F238E27FC236}">
                <a16:creationId xmlns:a16="http://schemas.microsoft.com/office/drawing/2014/main" id="{2FCDAB94-2C5A-4D87-BAA8-11B1305F23B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86490" y="3428014"/>
            <a:ext cx="4865474" cy="5871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0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Текст 19">
            <a:extLst>
              <a:ext uri="{FF2B5EF4-FFF2-40B4-BE49-F238E27FC236}">
                <a16:creationId xmlns:a16="http://schemas.microsoft.com/office/drawing/2014/main" id="{A2132EC7-ED9D-433B-BA7D-F24D6368EDE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686490" y="4084898"/>
            <a:ext cx="4865474" cy="5871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000">
                <a:solidFill>
                  <a:srgbClr val="46C260"/>
                </a:solidFill>
                <a:latin typeface="Montserrat ExtraBold" panose="00000900000000000000" pitchFamily="2" charset="-52"/>
              </a:defRPr>
            </a:lvl1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705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/>
      <p:bldP spid="9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mage 5">
            <a:extLst>
              <a:ext uri="{FF2B5EF4-FFF2-40B4-BE49-F238E27FC236}">
                <a16:creationId xmlns:a16="http://schemas.microsoft.com/office/drawing/2014/main" id="{32643226-9A76-43E3-AB61-7CF5C65AC7E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505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Image</a:t>
            </a:r>
            <a:endParaRPr lang="ru-RU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AB8D378E-5D62-4AA0-AFB2-63A9B9E6E382}"/>
              </a:ext>
            </a:extLst>
          </p:cNvPr>
          <p:cNvSpPr/>
          <p:nvPr userDrawn="1"/>
        </p:nvSpPr>
        <p:spPr>
          <a:xfrm>
            <a:off x="17103" y="3468064"/>
            <a:ext cx="12174898" cy="3389936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A475DD5E-5CF1-4A0A-831F-EAF933EF96A8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367792" y="4454765"/>
            <a:ext cx="5456418" cy="94886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50A8001F-C09D-4669-A623-38F8F6A7F168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3367792" y="1805978"/>
            <a:ext cx="5456418" cy="94886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</a:t>
            </a:r>
            <a:endParaRPr lang="ru-RU" dirty="0"/>
          </a:p>
        </p:txBody>
      </p:sp>
      <p:sp>
        <p:nvSpPr>
          <p:cNvPr id="12" name="Subtitle">
            <a:extLst>
              <a:ext uri="{FF2B5EF4-FFF2-40B4-BE49-F238E27FC236}">
                <a16:creationId xmlns:a16="http://schemas.microsoft.com/office/drawing/2014/main" id="{5242CCC4-9AB4-49C0-8551-27DDBBD5248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3367792" y="3905913"/>
            <a:ext cx="5456418" cy="51998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14" name="Subtitle">
            <a:extLst>
              <a:ext uri="{FF2B5EF4-FFF2-40B4-BE49-F238E27FC236}">
                <a16:creationId xmlns:a16="http://schemas.microsoft.com/office/drawing/2014/main" id="{654E83C7-66C3-43CE-86E6-FC15FCC542E4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3367792" y="1225438"/>
            <a:ext cx="5456418" cy="51998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 b="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8684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>
        <p:tmplLst>
          <p:tmpl>
            <p:tnLst>
              <p:par>
                <p:cTn presetID="2" presetClass="entr" presetSubtype="4" accel="2000" decel="2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accel="2000" decel="2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2" accel="2000" decel="2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47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f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 descr="image.jpg">
            <a:extLst>
              <a:ext uri="{FF2B5EF4-FFF2-40B4-BE49-F238E27FC236}">
                <a16:creationId xmlns:a16="http://schemas.microsoft.com/office/drawing/2014/main" id="{029F88FF-DF36-1A9E-A3EE-F67A92358F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">
            <a:extLst>
              <a:ext uri="{FF2B5EF4-FFF2-40B4-BE49-F238E27FC236}">
                <a16:creationId xmlns:a16="http://schemas.microsoft.com/office/drawing/2014/main" id="{DF873ADB-5278-1B7D-AFAA-EE0C0E0F4B12}"/>
              </a:ext>
            </a:extLst>
          </p:cNvPr>
          <p:cNvSpPr/>
          <p:nvPr/>
        </p:nvSpPr>
        <p:spPr>
          <a:xfrm flipH="1">
            <a:off x="284828" y="1625779"/>
            <a:ext cx="6339156" cy="3606441"/>
          </a:xfrm>
          <a:prstGeom prst="rect">
            <a:avLst/>
          </a:prstGeom>
          <a:solidFill>
            <a:srgbClr val="0A582A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Subtitle">
            <a:extLst>
              <a:ext uri="{FF2B5EF4-FFF2-40B4-BE49-F238E27FC236}">
                <a16:creationId xmlns:a16="http://schemas.microsoft.com/office/drawing/2014/main" id="{303F719E-5685-3754-76DA-B4D86C3BEFE8}"/>
              </a:ext>
            </a:extLst>
          </p:cNvPr>
          <p:cNvSpPr txBox="1">
            <a:spLocks/>
          </p:cNvSpPr>
          <p:nvPr/>
        </p:nvSpPr>
        <p:spPr>
          <a:xfrm>
            <a:off x="981153" y="3965419"/>
            <a:ext cx="4946578" cy="918126"/>
          </a:xfrm>
          <a:prstGeom prst="rect">
            <a:avLst/>
          </a:prstGeom>
        </p:spPr>
        <p:txBody>
          <a:bodyPr anchor="t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300" dirty="0">
                <a:solidFill>
                  <a:srgbClr val="FFFFFF"/>
                </a:solidFill>
                <a:latin typeface="Palatino Linotype" panose="02040502050505030304" pitchFamily="18" charset="0"/>
              </a:rPr>
              <a:t>Выполнил: Сериков Василий</a:t>
            </a:r>
          </a:p>
          <a:p>
            <a:r>
              <a:rPr lang="ru-RU" sz="2300" dirty="0">
                <a:solidFill>
                  <a:srgbClr val="FFFFFF"/>
                </a:solidFill>
                <a:latin typeface="Palatino Linotype" panose="02040502050505030304" pitchFamily="18" charset="0"/>
              </a:rPr>
              <a:t>Группа: Б03-102</a:t>
            </a:r>
            <a:endParaRPr lang="en" sz="2300" dirty="0">
              <a:solidFill>
                <a:srgbClr val="FFFFFF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BD4CFF55-7AD9-5F78-9A33-51DA19837A8F}"/>
              </a:ext>
            </a:extLst>
          </p:cNvPr>
          <p:cNvSpPr txBox="1">
            <a:spLocks/>
          </p:cNvSpPr>
          <p:nvPr/>
        </p:nvSpPr>
        <p:spPr>
          <a:xfrm>
            <a:off x="981153" y="3123057"/>
            <a:ext cx="4946650" cy="611883"/>
          </a:xfrm>
          <a:prstGeom prst="rect">
            <a:avLst/>
          </a:prstGeom>
        </p:spPr>
        <p:txBody>
          <a:bodyPr anchor="b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4000" dirty="0">
                <a:solidFill>
                  <a:srgbClr val="0E0E0E"/>
                </a:solidFill>
                <a:latin typeface="Montserrat ExtraBold" panose="00000900000000000000" pitchFamily="2" charset="-5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dirty="0">
                <a:solidFill>
                  <a:srgbClr val="FFFFFF"/>
                </a:solidFill>
              </a:rPr>
              <a:t>Автоматическая Система Полива</a:t>
            </a:r>
            <a:endParaRPr lang="en-US" dirty="0">
              <a:solidFill>
                <a:srgbClr val="FFFFFF"/>
              </a:solidFill>
            </a:endParaRPr>
          </a:p>
          <a:p>
            <a:pPr algn="ctr"/>
            <a:r>
              <a:rPr lang="ru-RU" dirty="0">
                <a:solidFill>
                  <a:srgbClr val="FFFFFF"/>
                </a:solidFill>
              </a:rPr>
              <a:t>Растений</a:t>
            </a:r>
            <a:endParaRPr lang="e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65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0400C27-4A2E-4B2F-931F-77A5399448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9191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B3B8495-1F32-47AD-8F0D-5CAB0B7B2C6A}"/>
              </a:ext>
            </a:extLst>
          </p:cNvPr>
          <p:cNvSpPr/>
          <p:nvPr/>
        </p:nvSpPr>
        <p:spPr>
          <a:xfrm>
            <a:off x="3558283" y="349319"/>
            <a:ext cx="5075434" cy="9452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D75502-2AB9-455F-8BFE-EB0B34A3D533}"/>
              </a:ext>
            </a:extLst>
          </p:cNvPr>
          <p:cNvSpPr txBox="1"/>
          <p:nvPr/>
        </p:nvSpPr>
        <p:spPr>
          <a:xfrm>
            <a:off x="4131821" y="591097"/>
            <a:ext cx="4039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+mj-lt"/>
              </a:rPr>
              <a:t>Настройка устройства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CEBA9FF-28D3-413E-A293-BED71358BF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953" y="1459078"/>
            <a:ext cx="6885625" cy="24476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4B80FBA-F3F2-4CE2-BB81-8E4C6A9A86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953" y="4082039"/>
            <a:ext cx="6885625" cy="26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60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3570953-9862-4DE3-96F6-BFA28C394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78323"/>
            <a:ext cx="12515514" cy="8340696"/>
          </a:xfrm>
          <a:prstGeom prst="rect">
            <a:avLst/>
          </a:prstGeom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3FB4CC06-7EB3-4C70-A60F-198FDBD09804}"/>
              </a:ext>
            </a:extLst>
          </p:cNvPr>
          <p:cNvSpPr/>
          <p:nvPr/>
        </p:nvSpPr>
        <p:spPr>
          <a:xfrm>
            <a:off x="6758674" y="2920241"/>
            <a:ext cx="4465364" cy="941076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Square 3">
            <a:extLst>
              <a:ext uri="{FF2B5EF4-FFF2-40B4-BE49-F238E27FC236}">
                <a16:creationId xmlns:a16="http://schemas.microsoft.com/office/drawing/2014/main" id="{8E2A30FE-B678-9618-F865-9780595312BB}"/>
              </a:ext>
            </a:extLst>
          </p:cNvPr>
          <p:cNvSpPr/>
          <p:nvPr/>
        </p:nvSpPr>
        <p:spPr>
          <a:xfrm>
            <a:off x="5433327" y="4422213"/>
            <a:ext cx="1094282" cy="1094282"/>
          </a:xfrm>
          <a:prstGeom prst="rect">
            <a:avLst/>
          </a:prstGeom>
          <a:solidFill>
            <a:srgbClr val="03A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Square 2">
            <a:extLst>
              <a:ext uri="{FF2B5EF4-FFF2-40B4-BE49-F238E27FC236}">
                <a16:creationId xmlns:a16="http://schemas.microsoft.com/office/drawing/2014/main" id="{065BAECC-7D11-B944-773D-FDA898ECC4F0}"/>
              </a:ext>
            </a:extLst>
          </p:cNvPr>
          <p:cNvSpPr/>
          <p:nvPr/>
        </p:nvSpPr>
        <p:spPr>
          <a:xfrm>
            <a:off x="5438534" y="2847899"/>
            <a:ext cx="1094282" cy="1094282"/>
          </a:xfrm>
          <a:prstGeom prst="rect">
            <a:avLst/>
          </a:prstGeom>
          <a:solidFill>
            <a:srgbClr val="08A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Square 1">
            <a:extLst>
              <a:ext uri="{FF2B5EF4-FFF2-40B4-BE49-F238E27FC236}">
                <a16:creationId xmlns:a16="http://schemas.microsoft.com/office/drawing/2014/main" id="{3C0C1B53-EA2D-CAB1-1D42-EE42C80DE06C}"/>
              </a:ext>
            </a:extLst>
          </p:cNvPr>
          <p:cNvSpPr/>
          <p:nvPr/>
        </p:nvSpPr>
        <p:spPr>
          <a:xfrm>
            <a:off x="5433327" y="1229193"/>
            <a:ext cx="1094282" cy="1094282"/>
          </a:xfrm>
          <a:prstGeom prst="rect">
            <a:avLst/>
          </a:prstGeom>
          <a:solidFill>
            <a:srgbClr val="02A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1F7ACA0-7321-BD27-A530-2376BD5F1BA9}"/>
              </a:ext>
            </a:extLst>
          </p:cNvPr>
          <p:cNvSpPr/>
          <p:nvPr/>
        </p:nvSpPr>
        <p:spPr>
          <a:xfrm flipH="1">
            <a:off x="471208" y="2564855"/>
            <a:ext cx="4534422" cy="1728288"/>
          </a:xfrm>
          <a:prstGeom prst="rect">
            <a:avLst/>
          </a:prstGeom>
          <a:solidFill>
            <a:srgbClr val="00B050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08DC51CA-2695-497E-87C4-C44E48D6A11B}"/>
              </a:ext>
            </a:extLst>
          </p:cNvPr>
          <p:cNvSpPr/>
          <p:nvPr/>
        </p:nvSpPr>
        <p:spPr>
          <a:xfrm>
            <a:off x="6758313" y="1298723"/>
            <a:ext cx="4465364" cy="90961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9403905-84D4-4A25-81A0-C7CABCAA8778}"/>
              </a:ext>
            </a:extLst>
          </p:cNvPr>
          <p:cNvSpPr/>
          <p:nvPr/>
        </p:nvSpPr>
        <p:spPr>
          <a:xfrm>
            <a:off x="6758674" y="4497625"/>
            <a:ext cx="4465364" cy="868923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1110D4-6C84-412F-0194-AA5B0883889B}"/>
              </a:ext>
            </a:extLst>
          </p:cNvPr>
          <p:cNvSpPr/>
          <p:nvPr/>
        </p:nvSpPr>
        <p:spPr>
          <a:xfrm>
            <a:off x="0" y="-1019664"/>
            <a:ext cx="12798055" cy="787981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030C4FEA-009D-35EC-CAE4-10C47DDB4669}"/>
              </a:ext>
            </a:extLst>
          </p:cNvPr>
          <p:cNvSpPr txBox="1">
            <a:spLocks/>
          </p:cNvSpPr>
          <p:nvPr/>
        </p:nvSpPr>
        <p:spPr>
          <a:xfrm>
            <a:off x="6758674" y="4680690"/>
            <a:ext cx="4465364" cy="547142"/>
          </a:xfrm>
          <a:prstGeom prst="rect">
            <a:avLst/>
          </a:prstGeom>
        </p:spPr>
        <p:txBody>
          <a:bodyPr anchor="ctr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000" dirty="0"/>
              <a:t>Доработка эргономики устройства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AE5C1FE2-E5A9-4F20-D2D9-B6663DB73C2F}"/>
              </a:ext>
            </a:extLst>
          </p:cNvPr>
          <p:cNvSpPr txBox="1">
            <a:spLocks/>
          </p:cNvSpPr>
          <p:nvPr/>
        </p:nvSpPr>
        <p:spPr>
          <a:xfrm>
            <a:off x="6758674" y="3073752"/>
            <a:ext cx="4465364" cy="634053"/>
          </a:xfrm>
          <a:prstGeom prst="rect">
            <a:avLst/>
          </a:prstGeom>
        </p:spPr>
        <p:txBody>
          <a:bodyPr anchor="ctr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000" dirty="0"/>
              <a:t>Использование телефона для настройки</a:t>
            </a:r>
          </a:p>
        </p:txBody>
      </p:sp>
      <p:sp>
        <p:nvSpPr>
          <p:cNvPr id="15" name="Subtitle 1">
            <a:extLst>
              <a:ext uri="{FF2B5EF4-FFF2-40B4-BE49-F238E27FC236}">
                <a16:creationId xmlns:a16="http://schemas.microsoft.com/office/drawing/2014/main" id="{3C133AC8-42F7-7487-58BE-0B448E6B2FB0}"/>
              </a:ext>
            </a:extLst>
          </p:cNvPr>
          <p:cNvSpPr txBox="1">
            <a:spLocks/>
          </p:cNvSpPr>
          <p:nvPr/>
        </p:nvSpPr>
        <p:spPr>
          <a:xfrm>
            <a:off x="6758313" y="1579878"/>
            <a:ext cx="4465364" cy="347302"/>
          </a:xfrm>
          <a:prstGeom prst="rect">
            <a:avLst/>
          </a:prstGeom>
        </p:spPr>
        <p:txBody>
          <a:bodyPr anchor="ctr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000" dirty="0"/>
              <a:t>Подключение большего числа помп</a:t>
            </a:r>
          </a:p>
        </p:txBody>
      </p:sp>
      <p:sp>
        <p:nvSpPr>
          <p:cNvPr id="17" name="Text">
            <a:extLst>
              <a:ext uri="{FF2B5EF4-FFF2-40B4-BE49-F238E27FC236}">
                <a16:creationId xmlns:a16="http://schemas.microsoft.com/office/drawing/2014/main" id="{160462C9-51F2-DA91-CF1B-5348379DB45D}"/>
              </a:ext>
            </a:extLst>
          </p:cNvPr>
          <p:cNvSpPr txBox="1">
            <a:spLocks/>
          </p:cNvSpPr>
          <p:nvPr/>
        </p:nvSpPr>
        <p:spPr>
          <a:xfrm>
            <a:off x="629585" y="3342089"/>
            <a:ext cx="3772525" cy="918126"/>
          </a:xfrm>
          <a:prstGeom prst="rect">
            <a:avLst/>
          </a:prstGeom>
        </p:spPr>
        <p:txBody>
          <a:bodyPr anchor="t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" dirty="0"/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B8CA9A98-916A-3544-408B-A803B99F9E16}"/>
              </a:ext>
            </a:extLst>
          </p:cNvPr>
          <p:cNvSpPr txBox="1">
            <a:spLocks/>
          </p:cNvSpPr>
          <p:nvPr/>
        </p:nvSpPr>
        <p:spPr>
          <a:xfrm>
            <a:off x="504892" y="2969936"/>
            <a:ext cx="4239045" cy="918126"/>
          </a:xfrm>
          <a:prstGeom prst="rect">
            <a:avLst/>
          </a:prstGeom>
        </p:spPr>
        <p:txBody>
          <a:bodyPr anchor="b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>
                <a:latin typeface="Montserrat ExtraBold" panose="00000900000000000000" pitchFamily="2" charset="-5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sz="3200" dirty="0">
                <a:solidFill>
                  <a:srgbClr val="FFFFFF"/>
                </a:solidFill>
              </a:rPr>
              <a:t>Возможности развития проекта</a:t>
            </a:r>
            <a:endParaRPr lang="en" sz="3200" dirty="0">
              <a:solidFill>
                <a:srgbClr val="FFFFFF"/>
              </a:solidFill>
              <a:latin typeface="Britannic Bold" panose="020B090306070302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E6EF611-6BC5-4105-B865-90643C05F3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298" y="1335379"/>
            <a:ext cx="848336" cy="848336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D87C7B4-DB1B-41A8-9C3F-5162D3CBB7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298" y="2969936"/>
            <a:ext cx="860947" cy="860947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FB7C475E-2CF8-4D01-BB75-2E0992B203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909" y="4530093"/>
            <a:ext cx="836455" cy="83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696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4" accel="2000" decel="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4" accel="2000" decel="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B7FB1C0-A4D5-49AF-96C8-F7F9BD5C3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965" y="0"/>
            <a:ext cx="12248965" cy="7553528"/>
          </a:xfrm>
          <a:prstGeom prst="rect">
            <a:avLst/>
          </a:prstGeom>
        </p:spPr>
      </p:pic>
      <p:sp>
        <p:nvSpPr>
          <p:cNvPr id="21" name="Rectangle 2">
            <a:extLst>
              <a:ext uri="{FF2B5EF4-FFF2-40B4-BE49-F238E27FC236}">
                <a16:creationId xmlns:a16="http://schemas.microsoft.com/office/drawing/2014/main" id="{9260C59E-BF18-99B7-58DF-CCF82301B39B}"/>
              </a:ext>
            </a:extLst>
          </p:cNvPr>
          <p:cNvSpPr/>
          <p:nvPr/>
        </p:nvSpPr>
        <p:spPr>
          <a:xfrm>
            <a:off x="7405614" y="532523"/>
            <a:ext cx="3965825" cy="6134100"/>
          </a:xfrm>
          <a:prstGeom prst="rect">
            <a:avLst/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E0C23F0E-1927-9275-E7D1-24BAAC972659}"/>
              </a:ext>
            </a:extLst>
          </p:cNvPr>
          <p:cNvSpPr/>
          <p:nvPr/>
        </p:nvSpPr>
        <p:spPr>
          <a:xfrm>
            <a:off x="4949251" y="1332562"/>
            <a:ext cx="3236627" cy="1259174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E7BCCCA1-692A-243A-F360-3C1623203D5D}"/>
              </a:ext>
            </a:extLst>
          </p:cNvPr>
          <p:cNvSpPr txBox="1">
            <a:spLocks/>
          </p:cNvSpPr>
          <p:nvPr/>
        </p:nvSpPr>
        <p:spPr>
          <a:xfrm>
            <a:off x="4895380" y="1645242"/>
            <a:ext cx="3344368" cy="691653"/>
          </a:xfrm>
          <a:prstGeom prst="rect">
            <a:avLst/>
          </a:prstGeom>
        </p:spPr>
        <p:txBody>
          <a:bodyPr anchor="ctr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solidFill>
                  <a:srgbClr val="F1F1F1"/>
                </a:solidFill>
                <a:latin typeface="Montserrat ExtraBold" panose="00000900000000000000" pitchFamily="2" charset="-5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dirty="0"/>
              <a:t>Подведение итогов</a:t>
            </a:r>
            <a:endParaRPr lang="en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CA0ABB9-A971-4055-A88D-D2AA79A697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9386" y="3801552"/>
            <a:ext cx="2158283" cy="21582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373A73-C795-42D7-9BA1-220FCB089B92}"/>
              </a:ext>
            </a:extLst>
          </p:cNvPr>
          <p:cNvSpPr txBox="1"/>
          <p:nvPr/>
        </p:nvSpPr>
        <p:spPr>
          <a:xfrm>
            <a:off x="7948389" y="5956145"/>
            <a:ext cx="2880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Ссылка на репозиторий</a:t>
            </a:r>
          </a:p>
        </p:txBody>
      </p:sp>
    </p:spTree>
    <p:extLst>
      <p:ext uri="{BB962C8B-B14F-4D97-AF65-F5344CB8AC3E}">
        <p14:creationId xmlns:p14="http://schemas.microsoft.com/office/powerpoint/2010/main" val="4212127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58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CC02400-0DCD-4158-AAA8-49839A49C0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3" t="8096" r="3475" b="15654"/>
          <a:stretch/>
        </p:blipFill>
        <p:spPr>
          <a:xfrm>
            <a:off x="0" y="0"/>
            <a:ext cx="12798055" cy="7421526"/>
          </a:xfrm>
          <a:prstGeom prst="rect">
            <a:avLst/>
          </a:prstGeom>
        </p:spPr>
      </p:pic>
      <p:sp>
        <p:nvSpPr>
          <p:cNvPr id="4" name="Square 3">
            <a:extLst>
              <a:ext uri="{FF2B5EF4-FFF2-40B4-BE49-F238E27FC236}">
                <a16:creationId xmlns:a16="http://schemas.microsoft.com/office/drawing/2014/main" id="{8E2A30FE-B678-9618-F865-9780595312BB}"/>
              </a:ext>
            </a:extLst>
          </p:cNvPr>
          <p:cNvSpPr/>
          <p:nvPr/>
        </p:nvSpPr>
        <p:spPr>
          <a:xfrm>
            <a:off x="5433327" y="4422213"/>
            <a:ext cx="1094282" cy="1094282"/>
          </a:xfrm>
          <a:prstGeom prst="rect">
            <a:avLst/>
          </a:prstGeom>
          <a:solidFill>
            <a:srgbClr val="03A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Square 2">
            <a:extLst>
              <a:ext uri="{FF2B5EF4-FFF2-40B4-BE49-F238E27FC236}">
                <a16:creationId xmlns:a16="http://schemas.microsoft.com/office/drawing/2014/main" id="{065BAECC-7D11-B944-773D-FDA898ECC4F0}"/>
              </a:ext>
            </a:extLst>
          </p:cNvPr>
          <p:cNvSpPr/>
          <p:nvPr/>
        </p:nvSpPr>
        <p:spPr>
          <a:xfrm>
            <a:off x="5438534" y="2847899"/>
            <a:ext cx="1094282" cy="1094282"/>
          </a:xfrm>
          <a:prstGeom prst="rect">
            <a:avLst/>
          </a:prstGeom>
          <a:solidFill>
            <a:srgbClr val="08A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Square 1">
            <a:extLst>
              <a:ext uri="{FF2B5EF4-FFF2-40B4-BE49-F238E27FC236}">
                <a16:creationId xmlns:a16="http://schemas.microsoft.com/office/drawing/2014/main" id="{3C0C1B53-EA2D-CAB1-1D42-EE42C80DE06C}"/>
              </a:ext>
            </a:extLst>
          </p:cNvPr>
          <p:cNvSpPr/>
          <p:nvPr/>
        </p:nvSpPr>
        <p:spPr>
          <a:xfrm>
            <a:off x="5433327" y="1229193"/>
            <a:ext cx="1094282" cy="1094282"/>
          </a:xfrm>
          <a:prstGeom prst="rect">
            <a:avLst/>
          </a:prstGeom>
          <a:solidFill>
            <a:srgbClr val="02A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1F7ACA0-7321-BD27-A530-2376BD5F1BA9}"/>
              </a:ext>
            </a:extLst>
          </p:cNvPr>
          <p:cNvSpPr/>
          <p:nvPr/>
        </p:nvSpPr>
        <p:spPr>
          <a:xfrm flipH="1">
            <a:off x="471208" y="2564855"/>
            <a:ext cx="4534422" cy="1728288"/>
          </a:xfrm>
          <a:prstGeom prst="rect">
            <a:avLst/>
          </a:prstGeom>
          <a:solidFill>
            <a:srgbClr val="00B050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05ED7C3B-76F2-469B-8729-EC280EBA2E9D}"/>
              </a:ext>
            </a:extLst>
          </p:cNvPr>
          <p:cNvSpPr/>
          <p:nvPr/>
        </p:nvSpPr>
        <p:spPr>
          <a:xfrm>
            <a:off x="6754355" y="2984165"/>
            <a:ext cx="4465364" cy="79351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08DC51CA-2695-497E-87C4-C44E48D6A11B}"/>
              </a:ext>
            </a:extLst>
          </p:cNvPr>
          <p:cNvSpPr/>
          <p:nvPr/>
        </p:nvSpPr>
        <p:spPr>
          <a:xfrm>
            <a:off x="6758674" y="1374321"/>
            <a:ext cx="4465364" cy="79351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9403905-84D4-4A25-81A0-C7CABCAA8778}"/>
              </a:ext>
            </a:extLst>
          </p:cNvPr>
          <p:cNvSpPr/>
          <p:nvPr/>
        </p:nvSpPr>
        <p:spPr>
          <a:xfrm>
            <a:off x="6719305" y="4548191"/>
            <a:ext cx="4465364" cy="79351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1110D4-6C84-412F-0194-AA5B0883889B}"/>
              </a:ext>
            </a:extLst>
          </p:cNvPr>
          <p:cNvSpPr/>
          <p:nvPr/>
        </p:nvSpPr>
        <p:spPr>
          <a:xfrm>
            <a:off x="-1" y="0"/>
            <a:ext cx="12798055" cy="787981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030C4FEA-009D-35EC-CAE4-10C47DDB4669}"/>
              </a:ext>
            </a:extLst>
          </p:cNvPr>
          <p:cNvSpPr txBox="1">
            <a:spLocks/>
          </p:cNvSpPr>
          <p:nvPr/>
        </p:nvSpPr>
        <p:spPr>
          <a:xfrm>
            <a:off x="6754355" y="4646985"/>
            <a:ext cx="4465364" cy="547142"/>
          </a:xfrm>
          <a:prstGeom prst="rect">
            <a:avLst/>
          </a:prstGeom>
        </p:spPr>
        <p:txBody>
          <a:bodyPr anchor="ctr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000" dirty="0"/>
              <a:t>Долгое время находимся вне дома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AE5C1FE2-E5A9-4F20-D2D9-B6663DB73C2F}"/>
              </a:ext>
            </a:extLst>
          </p:cNvPr>
          <p:cNvSpPr txBox="1">
            <a:spLocks/>
          </p:cNvSpPr>
          <p:nvPr/>
        </p:nvSpPr>
        <p:spPr>
          <a:xfrm>
            <a:off x="6758674" y="3063200"/>
            <a:ext cx="4465364" cy="634053"/>
          </a:xfrm>
          <a:prstGeom prst="rect">
            <a:avLst/>
          </a:prstGeom>
        </p:spPr>
        <p:txBody>
          <a:bodyPr anchor="ctr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000" dirty="0"/>
              <a:t>Имеем большое количество различных растений</a:t>
            </a:r>
          </a:p>
        </p:txBody>
      </p:sp>
      <p:sp>
        <p:nvSpPr>
          <p:cNvPr id="15" name="Subtitle 1">
            <a:extLst>
              <a:ext uri="{FF2B5EF4-FFF2-40B4-BE49-F238E27FC236}">
                <a16:creationId xmlns:a16="http://schemas.microsoft.com/office/drawing/2014/main" id="{3C133AC8-42F7-7487-58BE-0B448E6B2FB0}"/>
              </a:ext>
            </a:extLst>
          </p:cNvPr>
          <p:cNvSpPr txBox="1">
            <a:spLocks/>
          </p:cNvSpPr>
          <p:nvPr/>
        </p:nvSpPr>
        <p:spPr>
          <a:xfrm>
            <a:off x="6758674" y="1502763"/>
            <a:ext cx="4465364" cy="547142"/>
          </a:xfrm>
          <a:prstGeom prst="rect">
            <a:avLst/>
          </a:prstGeom>
        </p:spPr>
        <p:txBody>
          <a:bodyPr anchor="ctr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000" dirty="0"/>
              <a:t>Часто забываем поливать домашние растения</a:t>
            </a:r>
          </a:p>
        </p:txBody>
      </p:sp>
      <p:sp>
        <p:nvSpPr>
          <p:cNvPr id="17" name="Text">
            <a:extLst>
              <a:ext uri="{FF2B5EF4-FFF2-40B4-BE49-F238E27FC236}">
                <a16:creationId xmlns:a16="http://schemas.microsoft.com/office/drawing/2014/main" id="{160462C9-51F2-DA91-CF1B-5348379DB45D}"/>
              </a:ext>
            </a:extLst>
          </p:cNvPr>
          <p:cNvSpPr txBox="1">
            <a:spLocks/>
          </p:cNvSpPr>
          <p:nvPr/>
        </p:nvSpPr>
        <p:spPr>
          <a:xfrm>
            <a:off x="629585" y="3342089"/>
            <a:ext cx="3772525" cy="918126"/>
          </a:xfrm>
          <a:prstGeom prst="rect">
            <a:avLst/>
          </a:prstGeom>
        </p:spPr>
        <p:txBody>
          <a:bodyPr anchor="t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" dirty="0"/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B8CA9A98-916A-3544-408B-A803B99F9E16}"/>
              </a:ext>
            </a:extLst>
          </p:cNvPr>
          <p:cNvSpPr txBox="1">
            <a:spLocks/>
          </p:cNvSpPr>
          <p:nvPr/>
        </p:nvSpPr>
        <p:spPr>
          <a:xfrm>
            <a:off x="1060139" y="3004027"/>
            <a:ext cx="3788554" cy="752398"/>
          </a:xfrm>
          <a:prstGeom prst="rect">
            <a:avLst/>
          </a:prstGeom>
        </p:spPr>
        <p:txBody>
          <a:bodyPr anchor="b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>
                <a:latin typeface="Montserrat ExtraBold" panose="00000900000000000000" pitchFamily="2" charset="-5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dirty="0">
                <a:solidFill>
                  <a:srgbClr val="FFFFFF"/>
                </a:solidFill>
              </a:rPr>
              <a:t>Проблемы</a:t>
            </a:r>
            <a:endParaRPr lang="en" dirty="0">
              <a:solidFill>
                <a:srgbClr val="FFFFFF"/>
              </a:solidFill>
              <a:latin typeface="Britannic Bold" panose="020B0903060703020204" pitchFamily="34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2DBC426-966F-45CD-ADF9-5DBEBCD59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752" y="4497625"/>
            <a:ext cx="944705" cy="94470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D556028-C0EB-4B57-8C01-7DB69094C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548" y="2960362"/>
            <a:ext cx="856274" cy="856274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8975A8AC-6F6E-4C14-BB8A-B1D42EFA24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275" y="1349757"/>
            <a:ext cx="838751" cy="83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017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4" accel="2000" decel="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4" accel="2000" decel="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C859BAA7-5CE4-4690-9EBA-DFC47C8D3A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49" b="8887"/>
          <a:stretch/>
        </p:blipFill>
        <p:spPr>
          <a:xfrm>
            <a:off x="0" y="0"/>
            <a:ext cx="12192000" cy="6944913"/>
          </a:xfrm>
          <a:prstGeom prst="rect">
            <a:avLst/>
          </a:prstGeom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3FB4CC06-7EB3-4C70-A60F-198FDBD09804}"/>
              </a:ext>
            </a:extLst>
          </p:cNvPr>
          <p:cNvSpPr/>
          <p:nvPr/>
        </p:nvSpPr>
        <p:spPr>
          <a:xfrm>
            <a:off x="6758674" y="2920241"/>
            <a:ext cx="4465364" cy="941076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Square 3">
            <a:extLst>
              <a:ext uri="{FF2B5EF4-FFF2-40B4-BE49-F238E27FC236}">
                <a16:creationId xmlns:a16="http://schemas.microsoft.com/office/drawing/2014/main" id="{8E2A30FE-B678-9618-F865-9780595312BB}"/>
              </a:ext>
            </a:extLst>
          </p:cNvPr>
          <p:cNvSpPr/>
          <p:nvPr/>
        </p:nvSpPr>
        <p:spPr>
          <a:xfrm>
            <a:off x="5433327" y="4422213"/>
            <a:ext cx="1094282" cy="1094282"/>
          </a:xfrm>
          <a:prstGeom prst="rect">
            <a:avLst/>
          </a:prstGeom>
          <a:solidFill>
            <a:srgbClr val="03A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Square 2">
            <a:extLst>
              <a:ext uri="{FF2B5EF4-FFF2-40B4-BE49-F238E27FC236}">
                <a16:creationId xmlns:a16="http://schemas.microsoft.com/office/drawing/2014/main" id="{065BAECC-7D11-B944-773D-FDA898ECC4F0}"/>
              </a:ext>
            </a:extLst>
          </p:cNvPr>
          <p:cNvSpPr/>
          <p:nvPr/>
        </p:nvSpPr>
        <p:spPr>
          <a:xfrm>
            <a:off x="5438534" y="2847899"/>
            <a:ext cx="1094282" cy="1094282"/>
          </a:xfrm>
          <a:prstGeom prst="rect">
            <a:avLst/>
          </a:prstGeom>
          <a:solidFill>
            <a:srgbClr val="08A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Square 1">
            <a:extLst>
              <a:ext uri="{FF2B5EF4-FFF2-40B4-BE49-F238E27FC236}">
                <a16:creationId xmlns:a16="http://schemas.microsoft.com/office/drawing/2014/main" id="{3C0C1B53-EA2D-CAB1-1D42-EE42C80DE06C}"/>
              </a:ext>
            </a:extLst>
          </p:cNvPr>
          <p:cNvSpPr/>
          <p:nvPr/>
        </p:nvSpPr>
        <p:spPr>
          <a:xfrm>
            <a:off x="5433327" y="1229193"/>
            <a:ext cx="1094282" cy="1094282"/>
          </a:xfrm>
          <a:prstGeom prst="rect">
            <a:avLst/>
          </a:prstGeom>
          <a:solidFill>
            <a:srgbClr val="02A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1F7ACA0-7321-BD27-A530-2376BD5F1BA9}"/>
              </a:ext>
            </a:extLst>
          </p:cNvPr>
          <p:cNvSpPr/>
          <p:nvPr/>
        </p:nvSpPr>
        <p:spPr>
          <a:xfrm flipH="1">
            <a:off x="471208" y="2564855"/>
            <a:ext cx="4534422" cy="1728288"/>
          </a:xfrm>
          <a:prstGeom prst="rect">
            <a:avLst/>
          </a:prstGeom>
          <a:solidFill>
            <a:srgbClr val="00B050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08DC51CA-2695-497E-87C4-C44E48D6A11B}"/>
              </a:ext>
            </a:extLst>
          </p:cNvPr>
          <p:cNvSpPr/>
          <p:nvPr/>
        </p:nvSpPr>
        <p:spPr>
          <a:xfrm>
            <a:off x="6758313" y="1298723"/>
            <a:ext cx="4465364" cy="90961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9403905-84D4-4A25-81A0-C7CABCAA8778}"/>
              </a:ext>
            </a:extLst>
          </p:cNvPr>
          <p:cNvSpPr/>
          <p:nvPr/>
        </p:nvSpPr>
        <p:spPr>
          <a:xfrm>
            <a:off x="6758674" y="4497625"/>
            <a:ext cx="4465364" cy="868923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1110D4-6C84-412F-0194-AA5B0883889B}"/>
              </a:ext>
            </a:extLst>
          </p:cNvPr>
          <p:cNvSpPr/>
          <p:nvPr/>
        </p:nvSpPr>
        <p:spPr>
          <a:xfrm>
            <a:off x="-606055" y="0"/>
            <a:ext cx="12798055" cy="787981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030C4FEA-009D-35EC-CAE4-10C47DDB4669}"/>
              </a:ext>
            </a:extLst>
          </p:cNvPr>
          <p:cNvSpPr txBox="1">
            <a:spLocks/>
          </p:cNvSpPr>
          <p:nvPr/>
        </p:nvSpPr>
        <p:spPr>
          <a:xfrm>
            <a:off x="6758674" y="4680690"/>
            <a:ext cx="4465364" cy="547142"/>
          </a:xfrm>
          <a:prstGeom prst="rect">
            <a:avLst/>
          </a:prstGeom>
        </p:spPr>
        <p:txBody>
          <a:bodyPr anchor="ctr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000" dirty="0"/>
              <a:t>Питание от БП 5В Использование любой емкости с водой 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AE5C1FE2-E5A9-4F20-D2D9-B6663DB73C2F}"/>
              </a:ext>
            </a:extLst>
          </p:cNvPr>
          <p:cNvSpPr txBox="1">
            <a:spLocks/>
          </p:cNvSpPr>
          <p:nvPr/>
        </p:nvSpPr>
        <p:spPr>
          <a:xfrm>
            <a:off x="6758674" y="3073752"/>
            <a:ext cx="4465364" cy="634053"/>
          </a:xfrm>
          <a:prstGeom prst="rect">
            <a:avLst/>
          </a:prstGeom>
        </p:spPr>
        <p:txBody>
          <a:bodyPr anchor="ctr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000" dirty="0"/>
              <a:t>Поддержка полива нескольких различных растений </a:t>
            </a:r>
          </a:p>
        </p:txBody>
      </p:sp>
      <p:sp>
        <p:nvSpPr>
          <p:cNvPr id="15" name="Subtitle 1">
            <a:extLst>
              <a:ext uri="{FF2B5EF4-FFF2-40B4-BE49-F238E27FC236}">
                <a16:creationId xmlns:a16="http://schemas.microsoft.com/office/drawing/2014/main" id="{3C133AC8-42F7-7487-58BE-0B448E6B2FB0}"/>
              </a:ext>
            </a:extLst>
          </p:cNvPr>
          <p:cNvSpPr txBox="1">
            <a:spLocks/>
          </p:cNvSpPr>
          <p:nvPr/>
        </p:nvSpPr>
        <p:spPr>
          <a:xfrm>
            <a:off x="6758313" y="1579878"/>
            <a:ext cx="4465364" cy="347302"/>
          </a:xfrm>
          <a:prstGeom prst="rect">
            <a:avLst/>
          </a:prstGeom>
        </p:spPr>
        <p:txBody>
          <a:bodyPr anchor="ctr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000" dirty="0"/>
              <a:t>Полив настроенный на определенные промежутки времени</a:t>
            </a:r>
          </a:p>
        </p:txBody>
      </p:sp>
      <p:sp>
        <p:nvSpPr>
          <p:cNvPr id="17" name="Text">
            <a:extLst>
              <a:ext uri="{FF2B5EF4-FFF2-40B4-BE49-F238E27FC236}">
                <a16:creationId xmlns:a16="http://schemas.microsoft.com/office/drawing/2014/main" id="{160462C9-51F2-DA91-CF1B-5348379DB45D}"/>
              </a:ext>
            </a:extLst>
          </p:cNvPr>
          <p:cNvSpPr txBox="1">
            <a:spLocks/>
          </p:cNvSpPr>
          <p:nvPr/>
        </p:nvSpPr>
        <p:spPr>
          <a:xfrm>
            <a:off x="629585" y="3342089"/>
            <a:ext cx="3772525" cy="918126"/>
          </a:xfrm>
          <a:prstGeom prst="rect">
            <a:avLst/>
          </a:prstGeom>
        </p:spPr>
        <p:txBody>
          <a:bodyPr anchor="t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" dirty="0"/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B8CA9A98-916A-3544-408B-A803B99F9E16}"/>
              </a:ext>
            </a:extLst>
          </p:cNvPr>
          <p:cNvSpPr txBox="1">
            <a:spLocks/>
          </p:cNvSpPr>
          <p:nvPr/>
        </p:nvSpPr>
        <p:spPr>
          <a:xfrm>
            <a:off x="1060139" y="3004027"/>
            <a:ext cx="3788554" cy="752398"/>
          </a:xfrm>
          <a:prstGeom prst="rect">
            <a:avLst/>
          </a:prstGeom>
        </p:spPr>
        <p:txBody>
          <a:bodyPr anchor="b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>
                <a:latin typeface="Montserrat ExtraBold" panose="00000900000000000000" pitchFamily="2" charset="-5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dirty="0">
                <a:solidFill>
                  <a:srgbClr val="FFFFFF"/>
                </a:solidFill>
              </a:rPr>
              <a:t>Решения</a:t>
            </a:r>
            <a:endParaRPr lang="en" dirty="0">
              <a:solidFill>
                <a:srgbClr val="FFFFFF"/>
              </a:solidFill>
              <a:latin typeface="Britannic Bold" panose="020B0903060703020204" pitchFamily="34" charset="0"/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F2AE089-1747-4018-A1DC-C4C7D527C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551" y="2993807"/>
            <a:ext cx="772838" cy="77283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5CC3B4B-7906-4DDD-87AF-56BA62F87F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551" y="1341505"/>
            <a:ext cx="819115" cy="81911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854D434E-CBCC-487F-9B5F-036D78DD8C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090" y="4593710"/>
            <a:ext cx="772838" cy="77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835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4" accel="2000" decel="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4" accel="2000" decel="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">
            <a:extLst>
              <a:ext uri="{FF2B5EF4-FFF2-40B4-BE49-F238E27FC236}">
                <a16:creationId xmlns:a16="http://schemas.microsoft.com/office/drawing/2014/main" id="{096FE35D-B665-81C0-2900-0C6761FE3E86}"/>
              </a:ext>
            </a:extLst>
          </p:cNvPr>
          <p:cNvSpPr/>
          <p:nvPr/>
        </p:nvSpPr>
        <p:spPr>
          <a:xfrm>
            <a:off x="1014334" y="783236"/>
            <a:ext cx="10163333" cy="5291528"/>
          </a:xfrm>
          <a:prstGeom prst="rect">
            <a:avLst/>
          </a:prstGeom>
          <a:noFill/>
          <a:ln w="31750">
            <a:solidFill>
              <a:srgbClr val="1313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Subtitle">
            <a:extLst>
              <a:ext uri="{FF2B5EF4-FFF2-40B4-BE49-F238E27FC236}">
                <a16:creationId xmlns:a16="http://schemas.microsoft.com/office/drawing/2014/main" id="{7F3C6E31-02AD-F1F1-B002-6A49A94D9309}"/>
              </a:ext>
            </a:extLst>
          </p:cNvPr>
          <p:cNvSpPr txBox="1">
            <a:spLocks/>
          </p:cNvSpPr>
          <p:nvPr/>
        </p:nvSpPr>
        <p:spPr>
          <a:xfrm>
            <a:off x="7276518" y="3192862"/>
            <a:ext cx="3901148" cy="752398"/>
          </a:xfrm>
          <a:prstGeom prst="rect">
            <a:avLst/>
          </a:prstGeom>
        </p:spPr>
        <p:txBody>
          <a:bodyPr anchor="t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aseline="0">
                <a:solidFill>
                  <a:srgbClr val="0E0E0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000" dirty="0"/>
              <a:t>На корпусе пользователю доступны ЖК-экран, энкодер, порт </a:t>
            </a:r>
            <a:r>
              <a:rPr lang="en-US" sz="2000" dirty="0"/>
              <a:t>micro-</a:t>
            </a:r>
            <a:r>
              <a:rPr lang="en-US" sz="2000" dirty="0" err="1"/>
              <a:t>usb</a:t>
            </a:r>
            <a:r>
              <a:rPr lang="ru-RU" sz="2000" dirty="0"/>
              <a:t> для питания.</a:t>
            </a:r>
            <a:endParaRPr lang="en" sz="2000" dirty="0"/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DE2DBC36-397A-75DB-9A86-9CC5FE748363}"/>
              </a:ext>
            </a:extLst>
          </p:cNvPr>
          <p:cNvSpPr txBox="1">
            <a:spLocks/>
          </p:cNvSpPr>
          <p:nvPr/>
        </p:nvSpPr>
        <p:spPr>
          <a:xfrm>
            <a:off x="7420134" y="2326249"/>
            <a:ext cx="3477712" cy="752398"/>
          </a:xfrm>
          <a:prstGeom prst="rect">
            <a:avLst/>
          </a:prstGeom>
        </p:spPr>
        <p:txBody>
          <a:bodyPr anchor="b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>
                <a:latin typeface="Montserrat ExtraBold" panose="00000900000000000000" pitchFamily="2" charset="-5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dirty="0"/>
              <a:t>Модель устройства</a:t>
            </a:r>
            <a:endParaRPr lang="en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807A15B-EF0B-41C7-B3A0-806DF87AEB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64" r="39139"/>
          <a:stretch/>
        </p:blipFill>
        <p:spPr>
          <a:xfrm>
            <a:off x="1407560" y="297950"/>
            <a:ext cx="5437222" cy="627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58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8382592-207B-2F75-B831-EE9455148829}"/>
              </a:ext>
            </a:extLst>
          </p:cNvPr>
          <p:cNvSpPr/>
          <p:nvPr/>
        </p:nvSpPr>
        <p:spPr>
          <a:xfrm>
            <a:off x="7900827" y="0"/>
            <a:ext cx="4291173" cy="8147406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Микроконтроллер – 200р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ЖК-экран – 200р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Энкодер – 100р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Помпы – 500р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Разъем питания – 50р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Транзисторы – 20р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Диоды – 10р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Резисторы – 20р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Конденсаторы – 20р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Корпус – 55р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Плата печатная – 50р</a:t>
            </a:r>
          </a:p>
          <a:p>
            <a:r>
              <a:rPr lang="el-GR" sz="4800" dirty="0"/>
              <a:t>Σ</a:t>
            </a:r>
            <a:r>
              <a:rPr lang="ru-RU" sz="4800" dirty="0"/>
              <a:t> = 1225р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6D5238-AA53-40E5-8E01-81877D8D33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75" y="-1"/>
            <a:ext cx="7609577" cy="7089169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C6EA442D-7A20-B50C-60B3-0D06476BB183}"/>
              </a:ext>
            </a:extLst>
          </p:cNvPr>
          <p:cNvSpPr/>
          <p:nvPr/>
        </p:nvSpPr>
        <p:spPr>
          <a:xfrm>
            <a:off x="6436724" y="524526"/>
            <a:ext cx="4946781" cy="1259174"/>
          </a:xfrm>
          <a:prstGeom prst="rect">
            <a:avLst/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49A34EB0-0F70-4DEC-B0A5-B9175EF3C7B4}"/>
              </a:ext>
            </a:extLst>
          </p:cNvPr>
          <p:cNvSpPr txBox="1">
            <a:spLocks/>
          </p:cNvSpPr>
          <p:nvPr/>
        </p:nvSpPr>
        <p:spPr>
          <a:xfrm>
            <a:off x="7041815" y="880838"/>
            <a:ext cx="4492265" cy="691653"/>
          </a:xfrm>
          <a:prstGeom prst="rect">
            <a:avLst/>
          </a:prstGeom>
        </p:spPr>
        <p:txBody>
          <a:bodyPr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solidFill>
                  <a:srgbClr val="F1F1F1"/>
                </a:solidFill>
                <a:latin typeface="+mj-lt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dirty="0"/>
              <a:t>Схема устройства</a:t>
            </a:r>
          </a:p>
          <a:p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513979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1ACCEBD1-49CF-B0A0-1236-1633FE377161}"/>
              </a:ext>
            </a:extLst>
          </p:cNvPr>
          <p:cNvSpPr/>
          <p:nvPr/>
        </p:nvSpPr>
        <p:spPr>
          <a:xfrm>
            <a:off x="0" y="3843"/>
            <a:ext cx="12192000" cy="6858000"/>
          </a:xfrm>
          <a:prstGeom prst="rect">
            <a:avLst/>
          </a:prstGeom>
          <a:solidFill>
            <a:schemeClr val="accent5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" name="Line 2">
            <a:extLst>
              <a:ext uri="{FF2B5EF4-FFF2-40B4-BE49-F238E27FC236}">
                <a16:creationId xmlns:a16="http://schemas.microsoft.com/office/drawing/2014/main" id="{AFECCA27-CFE5-754F-BFB2-D396F347E39C}"/>
              </a:ext>
            </a:extLst>
          </p:cNvPr>
          <p:cNvCxnSpPr/>
          <p:nvPr/>
        </p:nvCxnSpPr>
        <p:spPr>
          <a:xfrm flipV="1">
            <a:off x="4268844" y="2198558"/>
            <a:ext cx="3353" cy="5311515"/>
          </a:xfrm>
          <a:prstGeom prst="line">
            <a:avLst/>
          </a:prstGeom>
          <a:ln w="31750" cap="rnd">
            <a:solidFill>
              <a:srgbClr val="46C2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Line 1">
            <a:extLst>
              <a:ext uri="{FF2B5EF4-FFF2-40B4-BE49-F238E27FC236}">
                <a16:creationId xmlns:a16="http://schemas.microsoft.com/office/drawing/2014/main" id="{0210506A-3851-C659-25CB-6A75D7F13CEF}"/>
              </a:ext>
            </a:extLst>
          </p:cNvPr>
          <p:cNvCxnSpPr/>
          <p:nvPr/>
        </p:nvCxnSpPr>
        <p:spPr>
          <a:xfrm>
            <a:off x="629588" y="2198558"/>
            <a:ext cx="3642609" cy="0"/>
          </a:xfrm>
          <a:prstGeom prst="line">
            <a:avLst/>
          </a:prstGeom>
          <a:ln w="31750" cap="rnd">
            <a:gradFill flip="none" rotWithShape="1">
              <a:gsLst>
                <a:gs pos="0">
                  <a:srgbClr val="46C260"/>
                </a:gs>
                <a:gs pos="50000">
                  <a:srgbClr val="46C260">
                    <a:alpha val="50000"/>
                  </a:srgbClr>
                </a:gs>
                <a:gs pos="100000">
                  <a:srgbClr val="46C260">
                    <a:alpha val="0"/>
                  </a:srgbClr>
                </a:gs>
              </a:gsLst>
              <a:lin ang="10800000" scaled="1"/>
              <a:tileRect/>
            </a:gradFill>
            <a:round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ircle 2">
            <a:extLst>
              <a:ext uri="{FF2B5EF4-FFF2-40B4-BE49-F238E27FC236}">
                <a16:creationId xmlns:a16="http://schemas.microsoft.com/office/drawing/2014/main" id="{74D46280-39F6-1872-8089-245CDEF89894}"/>
              </a:ext>
            </a:extLst>
          </p:cNvPr>
          <p:cNvSpPr/>
          <p:nvPr/>
        </p:nvSpPr>
        <p:spPr>
          <a:xfrm>
            <a:off x="4171890" y="5145046"/>
            <a:ext cx="184999" cy="184999"/>
          </a:xfrm>
          <a:prstGeom prst="ellipse">
            <a:avLst/>
          </a:prstGeom>
          <a:solidFill>
            <a:srgbClr val="46C260"/>
          </a:solidFill>
          <a:ln w="31750">
            <a:solidFill>
              <a:srgbClr val="46C260"/>
            </a:solidFill>
          </a:ln>
          <a:effectLst>
            <a:outerShdw blurRad="317500" dist="12700" dir="2700000" algn="ctr" rotWithShape="0">
              <a:srgbClr val="F1F1F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Circle 1">
            <a:extLst>
              <a:ext uri="{FF2B5EF4-FFF2-40B4-BE49-F238E27FC236}">
                <a16:creationId xmlns:a16="http://schemas.microsoft.com/office/drawing/2014/main" id="{CBD0DEFD-BC46-D187-2EF5-3481C637835E}"/>
              </a:ext>
            </a:extLst>
          </p:cNvPr>
          <p:cNvSpPr/>
          <p:nvPr/>
        </p:nvSpPr>
        <p:spPr>
          <a:xfrm>
            <a:off x="4176344" y="3074709"/>
            <a:ext cx="184999" cy="184999"/>
          </a:xfrm>
          <a:prstGeom prst="ellipse">
            <a:avLst/>
          </a:prstGeom>
          <a:solidFill>
            <a:srgbClr val="46C260"/>
          </a:solidFill>
          <a:ln w="31750">
            <a:solidFill>
              <a:srgbClr val="46C260"/>
            </a:solidFill>
          </a:ln>
          <a:effectLst>
            <a:outerShdw blurRad="317500" dist="12700" dir="2700000" algn="ctr" rotWithShape="0">
              <a:srgbClr val="F1F1F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B3628CA0-A853-9210-6336-CE36D964DCA0}"/>
              </a:ext>
            </a:extLst>
          </p:cNvPr>
          <p:cNvSpPr txBox="1">
            <a:spLocks/>
          </p:cNvSpPr>
          <p:nvPr/>
        </p:nvSpPr>
        <p:spPr>
          <a:xfrm>
            <a:off x="4698751" y="5755565"/>
            <a:ext cx="5143892" cy="948865"/>
          </a:xfrm>
          <a:prstGeom prst="rect">
            <a:avLst/>
          </a:prstGeom>
        </p:spPr>
        <p:txBody>
          <a:bodyPr anchor="t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2000" dirty="0"/>
              <a:t> Изменение ошибок интерфейса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2000" dirty="0"/>
              <a:t> Дополнение в инструкцию по эксплуатации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8AB07B2-FFA6-996B-FF17-C0A3D49C2BCD}"/>
              </a:ext>
            </a:extLst>
          </p:cNvPr>
          <p:cNvSpPr txBox="1">
            <a:spLocks/>
          </p:cNvSpPr>
          <p:nvPr/>
        </p:nvSpPr>
        <p:spPr>
          <a:xfrm>
            <a:off x="4686488" y="4977554"/>
            <a:ext cx="4721285" cy="519982"/>
          </a:xfrm>
          <a:prstGeom prst="rect">
            <a:avLst/>
          </a:prstGeom>
        </p:spPr>
        <p:txBody>
          <a:bodyPr anchor="ctr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1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400" dirty="0"/>
              <a:t>Проверка независимой комиссией </a:t>
            </a:r>
            <a:endParaRPr lang="en" sz="2400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1B927BE8-76BC-1750-8115-E457785CDD01}"/>
              </a:ext>
            </a:extLst>
          </p:cNvPr>
          <p:cNvSpPr txBox="1">
            <a:spLocks/>
          </p:cNvSpPr>
          <p:nvPr/>
        </p:nvSpPr>
        <p:spPr>
          <a:xfrm>
            <a:off x="4698751" y="3676054"/>
            <a:ext cx="4400799" cy="519983"/>
          </a:xfrm>
          <a:prstGeom prst="rect">
            <a:avLst/>
          </a:prstGeom>
        </p:spPr>
        <p:txBody>
          <a:bodyPr anchor="t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Выявление ошибок работы алгоритмов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Схемотехнические изменения </a:t>
            </a:r>
            <a:endParaRPr lang="en" sz="2000" dirty="0"/>
          </a:p>
        </p:txBody>
      </p:sp>
      <p:sp>
        <p:nvSpPr>
          <p:cNvPr id="11" name="Subtitle 1">
            <a:extLst>
              <a:ext uri="{FF2B5EF4-FFF2-40B4-BE49-F238E27FC236}">
                <a16:creationId xmlns:a16="http://schemas.microsoft.com/office/drawing/2014/main" id="{1648B08A-0C7F-32C9-5FB5-89122CFA7122}"/>
              </a:ext>
            </a:extLst>
          </p:cNvPr>
          <p:cNvSpPr txBox="1">
            <a:spLocks/>
          </p:cNvSpPr>
          <p:nvPr/>
        </p:nvSpPr>
        <p:spPr>
          <a:xfrm>
            <a:off x="4686489" y="2907217"/>
            <a:ext cx="3226606" cy="519982"/>
          </a:xfrm>
          <a:prstGeom prst="rect">
            <a:avLst/>
          </a:prstGeom>
        </p:spPr>
        <p:txBody>
          <a:bodyPr anchor="ctr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1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z="2400" dirty="0"/>
              <a:t>Испытания  производителем</a:t>
            </a:r>
            <a:endParaRPr lang="en" sz="2400" dirty="0"/>
          </a:p>
        </p:txBody>
      </p:sp>
      <p:sp>
        <p:nvSpPr>
          <p:cNvPr id="13" name="Subtitle">
            <a:extLst>
              <a:ext uri="{FF2B5EF4-FFF2-40B4-BE49-F238E27FC236}">
                <a16:creationId xmlns:a16="http://schemas.microsoft.com/office/drawing/2014/main" id="{CC3166C9-DC19-EC86-105D-63EDD0339E02}"/>
              </a:ext>
            </a:extLst>
          </p:cNvPr>
          <p:cNvSpPr txBox="1">
            <a:spLocks/>
          </p:cNvSpPr>
          <p:nvPr/>
        </p:nvSpPr>
        <p:spPr>
          <a:xfrm>
            <a:off x="919208" y="1466907"/>
            <a:ext cx="5846163" cy="587151"/>
          </a:xfrm>
          <a:prstGeom prst="rect">
            <a:avLst/>
          </a:prstGeom>
        </p:spPr>
        <p:txBody>
          <a:bodyPr anchor="ctr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rgbClr val="46C260"/>
                </a:solidFill>
                <a:latin typeface="Montserrat ExtraBold" panose="00000900000000000000" pitchFamily="2" charset="-5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dirty="0"/>
              <a:t>Пройденные этапы тестирования</a:t>
            </a:r>
            <a:endParaRPr lang="en" dirty="0"/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CA117848-79A3-8DE4-AAAF-243751B53B40}"/>
              </a:ext>
            </a:extLst>
          </p:cNvPr>
          <p:cNvSpPr txBox="1">
            <a:spLocks/>
          </p:cNvSpPr>
          <p:nvPr/>
        </p:nvSpPr>
        <p:spPr>
          <a:xfrm>
            <a:off x="629588" y="983639"/>
            <a:ext cx="8062349" cy="356875"/>
          </a:xfrm>
          <a:prstGeom prst="rect">
            <a:avLst/>
          </a:prstGeom>
        </p:spPr>
        <p:txBody>
          <a:bodyPr anchor="ctr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dirty="0"/>
              <a:t>Испытания устройства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87389D5-1141-4C8D-852B-D502142C0F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9" t="8991" r="40000" b="7699"/>
          <a:stretch/>
        </p:blipFill>
        <p:spPr>
          <a:xfrm>
            <a:off x="747682" y="2403176"/>
            <a:ext cx="2538629" cy="2091346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0BA7B16-804A-498F-8949-491A579D85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5" t="29396" r="36377" b="35399"/>
          <a:stretch/>
        </p:blipFill>
        <p:spPr>
          <a:xfrm>
            <a:off x="771611" y="4816736"/>
            <a:ext cx="2557089" cy="136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33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0F201A87-77C5-D241-AD33-66B550E87C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Line 2">
            <a:extLst>
              <a:ext uri="{FF2B5EF4-FFF2-40B4-BE49-F238E27FC236}">
                <a16:creationId xmlns:a16="http://schemas.microsoft.com/office/drawing/2014/main" id="{37C4A8CC-AA91-C1A9-D3F3-5155D2491C72}"/>
              </a:ext>
            </a:extLst>
          </p:cNvPr>
          <p:cNvCxnSpPr/>
          <p:nvPr/>
        </p:nvCxnSpPr>
        <p:spPr>
          <a:xfrm flipH="1">
            <a:off x="4267201" y="4901787"/>
            <a:ext cx="7320196" cy="0"/>
          </a:xfrm>
          <a:prstGeom prst="line">
            <a:avLst/>
          </a:prstGeom>
          <a:ln w="31750" cap="rnd">
            <a:gradFill flip="none" rotWithShape="1">
              <a:gsLst>
                <a:gs pos="0">
                  <a:srgbClr val="46C260"/>
                </a:gs>
                <a:gs pos="50000">
                  <a:srgbClr val="46C260">
                    <a:alpha val="50000"/>
                  </a:srgbClr>
                </a:gs>
                <a:gs pos="100000">
                  <a:srgbClr val="46C260">
                    <a:alpha val="0"/>
                  </a:srgbClr>
                </a:gs>
              </a:gsLst>
              <a:lin ang="10800000" scaled="1"/>
              <a:tileRect/>
            </a:gradFill>
            <a:round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Line 1">
            <a:extLst>
              <a:ext uri="{FF2B5EF4-FFF2-40B4-BE49-F238E27FC236}">
                <a16:creationId xmlns:a16="http://schemas.microsoft.com/office/drawing/2014/main" id="{545D8027-7C9E-3204-6E5A-97FC239008AE}"/>
              </a:ext>
            </a:extLst>
          </p:cNvPr>
          <p:cNvCxnSpPr/>
          <p:nvPr/>
        </p:nvCxnSpPr>
        <p:spPr>
          <a:xfrm flipV="1">
            <a:off x="4273839" y="-389743"/>
            <a:ext cx="0" cy="5306517"/>
          </a:xfrm>
          <a:prstGeom prst="line">
            <a:avLst/>
          </a:prstGeom>
          <a:ln w="31750" cap="rnd">
            <a:solidFill>
              <a:srgbClr val="46C2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ircle">
            <a:extLst>
              <a:ext uri="{FF2B5EF4-FFF2-40B4-BE49-F238E27FC236}">
                <a16:creationId xmlns:a16="http://schemas.microsoft.com/office/drawing/2014/main" id="{4B797895-6C8A-D62B-9327-1A9281F64AAD}"/>
              </a:ext>
            </a:extLst>
          </p:cNvPr>
          <p:cNvSpPr/>
          <p:nvPr/>
        </p:nvSpPr>
        <p:spPr>
          <a:xfrm>
            <a:off x="4171890" y="997135"/>
            <a:ext cx="184999" cy="184999"/>
          </a:xfrm>
          <a:prstGeom prst="ellipse">
            <a:avLst/>
          </a:prstGeom>
          <a:solidFill>
            <a:srgbClr val="46C260"/>
          </a:solidFill>
          <a:ln w="31750">
            <a:solidFill>
              <a:srgbClr val="46C260"/>
            </a:solidFill>
          </a:ln>
          <a:effectLst>
            <a:outerShdw blurRad="317500" dist="12700" dir="2700000" algn="ctr" rotWithShape="0">
              <a:srgbClr val="F1F1F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Текст 1">
            <a:extLst>
              <a:ext uri="{FF2B5EF4-FFF2-40B4-BE49-F238E27FC236}">
                <a16:creationId xmlns:a16="http://schemas.microsoft.com/office/drawing/2014/main" id="{8A6BA457-377E-DCF8-8704-B643780D1B9F}"/>
              </a:ext>
            </a:extLst>
          </p:cNvPr>
          <p:cNvSpPr txBox="1">
            <a:spLocks/>
          </p:cNvSpPr>
          <p:nvPr/>
        </p:nvSpPr>
        <p:spPr>
          <a:xfrm>
            <a:off x="4686489" y="1593078"/>
            <a:ext cx="4865474" cy="948865"/>
          </a:xfrm>
          <a:prstGeom prst="rect">
            <a:avLst/>
          </a:prstGeom>
        </p:spPr>
        <p:txBody>
          <a:bodyPr anchor="t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Получение реальных отзывов о продукте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Доработка дизайна устройства</a:t>
            </a:r>
          </a:p>
        </p:txBody>
      </p:sp>
      <p:sp>
        <p:nvSpPr>
          <p:cNvPr id="7" name="Subtitle 1">
            <a:extLst>
              <a:ext uri="{FF2B5EF4-FFF2-40B4-BE49-F238E27FC236}">
                <a16:creationId xmlns:a16="http://schemas.microsoft.com/office/drawing/2014/main" id="{6425E9D2-4B4A-0340-34BE-4EEACE2435EC}"/>
              </a:ext>
            </a:extLst>
          </p:cNvPr>
          <p:cNvSpPr txBox="1">
            <a:spLocks/>
          </p:cNvSpPr>
          <p:nvPr/>
        </p:nvSpPr>
        <p:spPr>
          <a:xfrm>
            <a:off x="4686489" y="817161"/>
            <a:ext cx="3861189" cy="519982"/>
          </a:xfrm>
          <a:prstGeom prst="rect">
            <a:avLst/>
          </a:prstGeom>
        </p:spPr>
        <p:txBody>
          <a:bodyPr anchor="ctr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1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z="2400" dirty="0"/>
              <a:t>B</a:t>
            </a:r>
            <a:r>
              <a:rPr lang="en" sz="2400" dirty="0"/>
              <a:t>eta </a:t>
            </a:r>
            <a:r>
              <a:rPr lang="ru-RU" sz="2400" dirty="0"/>
              <a:t>тестирование пользователями</a:t>
            </a:r>
            <a:endParaRPr lang="en" sz="2400" dirty="0"/>
          </a:p>
        </p:txBody>
      </p:sp>
      <p:sp>
        <p:nvSpPr>
          <p:cNvPr id="9" name="Subtitle">
            <a:extLst>
              <a:ext uri="{FF2B5EF4-FFF2-40B4-BE49-F238E27FC236}">
                <a16:creationId xmlns:a16="http://schemas.microsoft.com/office/drawing/2014/main" id="{AEA7E5ED-D2F7-E318-0388-D75EF4C2D618}"/>
              </a:ext>
            </a:extLst>
          </p:cNvPr>
          <p:cNvSpPr txBox="1">
            <a:spLocks/>
          </p:cNvSpPr>
          <p:nvPr/>
        </p:nvSpPr>
        <p:spPr>
          <a:xfrm>
            <a:off x="4870106" y="3976678"/>
            <a:ext cx="4428004" cy="587151"/>
          </a:xfrm>
          <a:prstGeom prst="rect">
            <a:avLst/>
          </a:prstGeom>
        </p:spPr>
        <p:txBody>
          <a:bodyPr anchor="ctr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rgbClr val="46C260"/>
                </a:solidFill>
                <a:latin typeface="Montserrat ExtraBold" panose="00000900000000000000" pitchFamily="2" charset="-5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sz="1800" dirty="0"/>
              <a:t>Готовность к производству систем автоматического полива</a:t>
            </a:r>
            <a:endParaRPr lang="en" sz="1800" dirty="0"/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DDBAC814-A5F5-F57B-83B1-AFD9CF94CD7A}"/>
              </a:ext>
            </a:extLst>
          </p:cNvPr>
          <p:cNvSpPr txBox="1">
            <a:spLocks/>
          </p:cNvSpPr>
          <p:nvPr/>
        </p:nvSpPr>
        <p:spPr>
          <a:xfrm>
            <a:off x="4686490" y="3428014"/>
            <a:ext cx="4865474" cy="587151"/>
          </a:xfrm>
          <a:prstGeom prst="rect">
            <a:avLst/>
          </a:prstGeom>
        </p:spPr>
        <p:txBody>
          <a:bodyPr anchor="ctr"/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>
                <a:solidFill>
                  <a:schemeClr val="bg1"/>
                </a:solidFill>
                <a:latin typeface="Montserrat ExtraBold" panose="00000900000000000000" pitchFamily="2" charset="-5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sz="2200" dirty="0"/>
              <a:t>Завершение тестирования</a:t>
            </a:r>
            <a:endParaRPr lang="en" sz="22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BD882E-7BD3-463C-A758-97777F0C58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02" y="1581053"/>
            <a:ext cx="3814635" cy="136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983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78F6EB87-B8CF-AF9A-8F8C-39551CFDBD3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6153DA1-65E9-91F2-1607-E6BEE7A62907}"/>
              </a:ext>
            </a:extLst>
          </p:cNvPr>
          <p:cNvSpPr/>
          <p:nvPr/>
        </p:nvSpPr>
        <p:spPr>
          <a:xfrm>
            <a:off x="8578677" y="821502"/>
            <a:ext cx="2800350" cy="1333500"/>
          </a:xfrm>
          <a:prstGeom prst="rect">
            <a:avLst/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E76388B1-26B3-AEEA-F38B-750BA2B66840}"/>
              </a:ext>
            </a:extLst>
          </p:cNvPr>
          <p:cNvSpPr txBox="1">
            <a:spLocks/>
          </p:cNvSpPr>
          <p:nvPr/>
        </p:nvSpPr>
        <p:spPr>
          <a:xfrm>
            <a:off x="8356567" y="1098331"/>
            <a:ext cx="3244569" cy="737743"/>
          </a:xfrm>
          <a:prstGeom prst="rect">
            <a:avLst/>
          </a:prstGeom>
        </p:spPr>
        <p:txBody>
          <a:bodyPr anchor="ctr"/>
          <a:lstStyle>
            <a:lvl1pPr indent="0" algn="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baseline="0">
                <a:solidFill>
                  <a:srgbClr val="F1F1F1"/>
                </a:solidFill>
                <a:latin typeface="Montserrat ExtraBold" panose="00000900000000000000" pitchFamily="2" charset="-52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lang="ru-RU" dirty="0"/>
              <a:t>Изменения  плана</a:t>
            </a:r>
            <a:endParaRPr lang="en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90B9D08-95DE-4F5E-B53F-895BC449C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440" y="2976504"/>
            <a:ext cx="8101858" cy="372039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90BFA27-9666-4B12-9BBC-D37F0076D1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97" y="161098"/>
            <a:ext cx="8101858" cy="372039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3BE5D26-AC10-443F-A7CA-589A43052668}"/>
              </a:ext>
            </a:extLst>
          </p:cNvPr>
          <p:cNvSpPr txBox="1"/>
          <p:nvPr/>
        </p:nvSpPr>
        <p:spPr>
          <a:xfrm>
            <a:off x="606175" y="452170"/>
            <a:ext cx="1667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Реальность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85B815-0A06-44DB-A198-C3D646D9B506}"/>
              </a:ext>
            </a:extLst>
          </p:cNvPr>
          <p:cNvSpPr txBox="1"/>
          <p:nvPr/>
        </p:nvSpPr>
        <p:spPr>
          <a:xfrm>
            <a:off x="4171308" y="4162390"/>
            <a:ext cx="1550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Ожидание</a:t>
            </a:r>
          </a:p>
        </p:txBody>
      </p:sp>
    </p:spTree>
    <p:extLst>
      <p:ext uri="{BB962C8B-B14F-4D97-AF65-F5344CB8AC3E}">
        <p14:creationId xmlns:p14="http://schemas.microsoft.com/office/powerpoint/2010/main" val="1269528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>
            <a:extLst>
              <a:ext uri="{FF2B5EF4-FFF2-40B4-BE49-F238E27FC236}">
                <a16:creationId xmlns:a16="http://schemas.microsoft.com/office/drawing/2014/main" id="{6ACA200E-A004-01AF-A26F-AFFD988B90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1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">
            <a:extLst>
              <a:ext uri="{FF2B5EF4-FFF2-40B4-BE49-F238E27FC236}">
                <a16:creationId xmlns:a16="http://schemas.microsoft.com/office/drawing/2014/main" id="{3229B15E-8F49-4A33-D7FF-BA09B70E793D}"/>
              </a:ext>
            </a:extLst>
          </p:cNvPr>
          <p:cNvSpPr txBox="1">
            <a:spLocks/>
          </p:cNvSpPr>
          <p:nvPr/>
        </p:nvSpPr>
        <p:spPr>
          <a:xfrm>
            <a:off x="419129" y="2217821"/>
            <a:ext cx="5280178" cy="2422358"/>
          </a:xfrm>
          <a:prstGeom prst="rect">
            <a:avLst/>
          </a:prstGeom>
        </p:spPr>
        <p:txBody>
          <a:bodyPr anchor="t"/>
          <a:lstStyle>
            <a:lvl1pPr indent="0" algn="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aseline="0">
                <a:solidFill>
                  <a:srgbClr val="F1F1F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400" dirty="0"/>
              <a:t>Полностью готовый к использованию продукт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400" dirty="0"/>
              <a:t>Все поставленные цели были выполнены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400" dirty="0"/>
              <a:t>Проявление у людей интереса к автоматической системе полива</a:t>
            </a:r>
            <a:endParaRPr lang="en" sz="24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85DA517-F4AC-431A-9634-849AB511EB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0" b="2782"/>
          <a:stretch/>
        </p:blipFill>
        <p:spPr>
          <a:xfrm>
            <a:off x="6364203" y="0"/>
            <a:ext cx="5827797" cy="6858000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CAA16AA2-E63A-4D56-8BBF-F789E326DF7A}"/>
              </a:ext>
            </a:extLst>
          </p:cNvPr>
          <p:cNvSpPr/>
          <p:nvPr/>
        </p:nvSpPr>
        <p:spPr>
          <a:xfrm>
            <a:off x="4231532" y="615625"/>
            <a:ext cx="3236627" cy="1182349"/>
          </a:xfrm>
          <a:prstGeom prst="rect">
            <a:avLst/>
          </a:prstGeom>
          <a:solidFill>
            <a:srgbClr val="46C2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800" b="1" dirty="0">
              <a:latin typeface="+mj-lt"/>
            </a:endParaRPr>
          </a:p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322232-5F91-467E-85B7-B0011132B258}"/>
              </a:ext>
            </a:extLst>
          </p:cNvPr>
          <p:cNvSpPr txBox="1"/>
          <p:nvPr/>
        </p:nvSpPr>
        <p:spPr>
          <a:xfrm>
            <a:off x="4745887" y="975966"/>
            <a:ext cx="22079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+mj-lt"/>
              </a:rPr>
              <a:t>Результаты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107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" decel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2000" decel="2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theme/theme1.xml><?xml version="1.0" encoding="utf-8"?>
<a:theme xmlns:a="http://schemas.openxmlformats.org/drawingml/2006/main" name="Тема Office">
  <a:themeElements>
    <a:clrScheme name="Другая 3">
      <a:dk1>
        <a:srgbClr val="0E0E0E"/>
      </a:dk1>
      <a:lt1>
        <a:srgbClr val="F1F1F1"/>
      </a:lt1>
      <a:dk2>
        <a:srgbClr val="0E0E0E"/>
      </a:dk2>
      <a:lt2>
        <a:srgbClr val="F1F1F1"/>
      </a:lt2>
      <a:accent1>
        <a:srgbClr val="46C260"/>
      </a:accent1>
      <a:accent2>
        <a:srgbClr val="000000"/>
      </a:accent2>
      <a:accent3>
        <a:srgbClr val="46C260"/>
      </a:accent3>
      <a:accent4>
        <a:srgbClr val="F1F1F1"/>
      </a:accent4>
      <a:accent5>
        <a:srgbClr val="0E0E0E"/>
      </a:accent5>
      <a:accent6>
        <a:srgbClr val="46C260"/>
      </a:accent6>
      <a:hlink>
        <a:srgbClr val="000000"/>
      </a:hlink>
      <a:folHlink>
        <a:srgbClr val="46C260"/>
      </a:folHlink>
    </a:clrScheme>
    <a:fontScheme name="Другая 2">
      <a:majorFont>
        <a:latin typeface="Montserrat ExtraBold"/>
        <a:ea typeface=""/>
        <a:cs typeface=""/>
      </a:majorFont>
      <a:minorFont>
        <a:latin typeface="Open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</TotalTime>
  <Words>193</Words>
  <Application>Microsoft Office PowerPoint</Application>
  <PresentationFormat>Широкоэкранный</PresentationFormat>
  <Paragraphs>57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Britannic Bold</vt:lpstr>
      <vt:lpstr>Calibri</vt:lpstr>
      <vt:lpstr>Open Sans</vt:lpstr>
      <vt:lpstr>Montserrat ExtraBold</vt:lpstr>
      <vt:lpstr>Palatino Linotype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m4557</dc:creator>
  <cp:lastModifiedBy>Пользователь</cp:lastModifiedBy>
  <cp:revision>79</cp:revision>
  <dcterms:created xsi:type="dcterms:W3CDTF">2020-11-27T07:17:37Z</dcterms:created>
  <dcterms:modified xsi:type="dcterms:W3CDTF">2023-05-20T06:55:43Z</dcterms:modified>
</cp:coreProperties>
</file>

<file path=docProps/thumbnail.jpeg>
</file>